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 id="2147483686" r:id="rId5"/>
  </p:sldMasterIdLst>
  <p:notesMasterIdLst>
    <p:notesMasterId r:id="rId19"/>
  </p:notesMasterIdLst>
  <p:sldIdLst>
    <p:sldId id="267" r:id="rId6"/>
    <p:sldId id="268" r:id="rId7"/>
    <p:sldId id="261" r:id="rId8"/>
    <p:sldId id="278" r:id="rId9"/>
    <p:sldId id="287" r:id="rId10"/>
    <p:sldId id="279" r:id="rId11"/>
    <p:sldId id="280" r:id="rId12"/>
    <p:sldId id="281" r:id="rId13"/>
    <p:sldId id="284" r:id="rId14"/>
    <p:sldId id="285" r:id="rId15"/>
    <p:sldId id="283" r:id="rId16"/>
    <p:sldId id="286" r:id="rId17"/>
    <p:sldId id="270"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CBCB"/>
    <a:srgbClr val="FFCC00"/>
    <a:srgbClr val="F4CA17"/>
    <a:srgbClr val="0000FF"/>
    <a:srgbClr val="99272F"/>
    <a:srgbClr val="7937AB"/>
    <a:srgbClr val="9E5AD1"/>
    <a:srgbClr val="8946BB"/>
    <a:srgbClr val="FF99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ob" userId="4e697458-1973-4f9b-b55f-b49e9bb392ed" providerId="ADAL" clId="{1D6A8DD3-5BC1-477D-8E8A-D8A7CF20A963}"/>
    <pc:docChg chg="modSld">
      <pc:chgData name="Jacob" userId="4e697458-1973-4f9b-b55f-b49e9bb392ed" providerId="ADAL" clId="{1D6A8DD3-5BC1-477D-8E8A-D8A7CF20A963}" dt="2022-11-04T18:42:42.195" v="20" actId="20577"/>
      <pc:docMkLst>
        <pc:docMk/>
      </pc:docMkLst>
      <pc:sldChg chg="modSp mod">
        <pc:chgData name="Jacob" userId="4e697458-1973-4f9b-b55f-b49e9bb392ed" providerId="ADAL" clId="{1D6A8DD3-5BC1-477D-8E8A-D8A7CF20A963}" dt="2022-11-04T18:38:37.498" v="5" actId="20577"/>
        <pc:sldMkLst>
          <pc:docMk/>
          <pc:sldMk cId="2803815246" sldId="261"/>
        </pc:sldMkLst>
        <pc:spChg chg="mod">
          <ac:chgData name="Jacob" userId="4e697458-1973-4f9b-b55f-b49e9bb392ed" providerId="ADAL" clId="{1D6A8DD3-5BC1-477D-8E8A-D8A7CF20A963}" dt="2022-11-04T18:38:37.498" v="5" actId="20577"/>
          <ac:spMkLst>
            <pc:docMk/>
            <pc:sldMk cId="2803815246" sldId="261"/>
            <ac:spMk id="3" creationId="{00000000-0000-0000-0000-000000000000}"/>
          </ac:spMkLst>
        </pc:spChg>
      </pc:sldChg>
      <pc:sldChg chg="modSp mod">
        <pc:chgData name="Jacob" userId="4e697458-1973-4f9b-b55f-b49e9bb392ed" providerId="ADAL" clId="{1D6A8DD3-5BC1-477D-8E8A-D8A7CF20A963}" dt="2022-11-04T18:42:06.582" v="19" actId="20577"/>
        <pc:sldMkLst>
          <pc:docMk/>
          <pc:sldMk cId="3146027887" sldId="279"/>
        </pc:sldMkLst>
        <pc:spChg chg="mod">
          <ac:chgData name="Jacob" userId="4e697458-1973-4f9b-b55f-b49e9bb392ed" providerId="ADAL" clId="{1D6A8DD3-5BC1-477D-8E8A-D8A7CF20A963}" dt="2022-11-04T18:42:06.582" v="19" actId="20577"/>
          <ac:spMkLst>
            <pc:docMk/>
            <pc:sldMk cId="3146027887" sldId="279"/>
            <ac:spMk id="3" creationId="{00000000-0000-0000-0000-000000000000}"/>
          </ac:spMkLst>
        </pc:spChg>
      </pc:sldChg>
      <pc:sldChg chg="modSp mod">
        <pc:chgData name="Jacob" userId="4e697458-1973-4f9b-b55f-b49e9bb392ed" providerId="ADAL" clId="{1D6A8DD3-5BC1-477D-8E8A-D8A7CF20A963}" dt="2022-11-04T18:40:04.546" v="18" actId="20577"/>
        <pc:sldMkLst>
          <pc:docMk/>
          <pc:sldMk cId="246422825" sldId="281"/>
        </pc:sldMkLst>
        <pc:spChg chg="mod">
          <ac:chgData name="Jacob" userId="4e697458-1973-4f9b-b55f-b49e9bb392ed" providerId="ADAL" clId="{1D6A8DD3-5BC1-477D-8E8A-D8A7CF20A963}" dt="2022-11-04T18:40:04.546" v="18" actId="20577"/>
          <ac:spMkLst>
            <pc:docMk/>
            <pc:sldMk cId="246422825" sldId="281"/>
            <ac:spMk id="3" creationId="{00000000-0000-0000-0000-000000000000}"/>
          </ac:spMkLst>
        </pc:spChg>
      </pc:sldChg>
      <pc:sldChg chg="modSp mod">
        <pc:chgData name="Jacob" userId="4e697458-1973-4f9b-b55f-b49e9bb392ed" providerId="ADAL" clId="{1D6A8DD3-5BC1-477D-8E8A-D8A7CF20A963}" dt="2022-11-04T18:42:42.195" v="20" actId="20577"/>
        <pc:sldMkLst>
          <pc:docMk/>
          <pc:sldMk cId="1382575337" sldId="285"/>
        </pc:sldMkLst>
        <pc:spChg chg="mod">
          <ac:chgData name="Jacob" userId="4e697458-1973-4f9b-b55f-b49e9bb392ed" providerId="ADAL" clId="{1D6A8DD3-5BC1-477D-8E8A-D8A7CF20A963}" dt="2022-11-04T18:42:42.195" v="20" actId="20577"/>
          <ac:spMkLst>
            <pc:docMk/>
            <pc:sldMk cId="1382575337" sldId="285"/>
            <ac:spMk id="3" creationId="{00000000-0000-0000-0000-000000000000}"/>
          </ac:spMkLst>
        </pc:spChg>
      </pc:sldChg>
    </pc:docChg>
  </pc:docChgLst>
  <pc:docChgLst>
    <pc:chgData name="Stairs, Zachary K SFC USARMY MEDICAL COE (USA)" userId="b29a57e0-2836-443a-aa5e-71c3f0e1f9ed" providerId="ADAL" clId="{AF6F50F3-2538-456D-A691-6591B69CA319}"/>
    <pc:docChg chg="modSld">
      <pc:chgData name="Stairs, Zachary K SFC USARMY MEDICAL COE (USA)" userId="b29a57e0-2836-443a-aa5e-71c3f0e1f9ed" providerId="ADAL" clId="{AF6F50F3-2538-456D-A691-6591B69CA319}" dt="2022-12-14T17:52:56.282" v="191" actId="20577"/>
      <pc:docMkLst>
        <pc:docMk/>
      </pc:docMkLst>
      <pc:sldChg chg="modSp mod">
        <pc:chgData name="Stairs, Zachary K SFC USARMY MEDICAL COE (USA)" userId="b29a57e0-2836-443a-aa5e-71c3f0e1f9ed" providerId="ADAL" clId="{AF6F50F3-2538-456D-A691-6591B69CA319}" dt="2022-12-14T17:49:51.236" v="0" actId="20577"/>
        <pc:sldMkLst>
          <pc:docMk/>
          <pc:sldMk cId="3541019366" sldId="278"/>
        </pc:sldMkLst>
        <pc:spChg chg="mod">
          <ac:chgData name="Stairs, Zachary K SFC USARMY MEDICAL COE (USA)" userId="b29a57e0-2836-443a-aa5e-71c3f0e1f9ed" providerId="ADAL" clId="{AF6F50F3-2538-456D-A691-6591B69CA319}" dt="2022-12-14T17:49:51.236" v="0" actId="20577"/>
          <ac:spMkLst>
            <pc:docMk/>
            <pc:sldMk cId="3541019366" sldId="278"/>
            <ac:spMk id="3" creationId="{00000000-0000-0000-0000-000000000000}"/>
          </ac:spMkLst>
        </pc:spChg>
      </pc:sldChg>
      <pc:sldChg chg="modSp mod">
        <pc:chgData name="Stairs, Zachary K SFC USARMY MEDICAL COE (USA)" userId="b29a57e0-2836-443a-aa5e-71c3f0e1f9ed" providerId="ADAL" clId="{AF6F50F3-2538-456D-A691-6591B69CA319}" dt="2022-12-14T17:51:55.918" v="163" actId="20577"/>
        <pc:sldMkLst>
          <pc:docMk/>
          <pc:sldMk cId="246422825" sldId="281"/>
        </pc:sldMkLst>
        <pc:spChg chg="mod">
          <ac:chgData name="Stairs, Zachary K SFC USARMY MEDICAL COE (USA)" userId="b29a57e0-2836-443a-aa5e-71c3f0e1f9ed" providerId="ADAL" clId="{AF6F50F3-2538-456D-A691-6591B69CA319}" dt="2022-12-14T17:51:55.918" v="163" actId="20577"/>
          <ac:spMkLst>
            <pc:docMk/>
            <pc:sldMk cId="246422825" sldId="281"/>
            <ac:spMk id="3" creationId="{00000000-0000-0000-0000-000000000000}"/>
          </ac:spMkLst>
        </pc:spChg>
      </pc:sldChg>
      <pc:sldChg chg="modSp mod">
        <pc:chgData name="Stairs, Zachary K SFC USARMY MEDICAL COE (USA)" userId="b29a57e0-2836-443a-aa5e-71c3f0e1f9ed" providerId="ADAL" clId="{AF6F50F3-2538-456D-A691-6591B69CA319}" dt="2022-12-14T17:52:09.713" v="178" actId="20577"/>
        <pc:sldMkLst>
          <pc:docMk/>
          <pc:sldMk cId="2898494451" sldId="284"/>
        </pc:sldMkLst>
        <pc:spChg chg="mod">
          <ac:chgData name="Stairs, Zachary K SFC USARMY MEDICAL COE (USA)" userId="b29a57e0-2836-443a-aa5e-71c3f0e1f9ed" providerId="ADAL" clId="{AF6F50F3-2538-456D-A691-6591B69CA319}" dt="2022-12-14T17:52:09.713" v="178" actId="20577"/>
          <ac:spMkLst>
            <pc:docMk/>
            <pc:sldMk cId="2898494451" sldId="284"/>
            <ac:spMk id="3" creationId="{00000000-0000-0000-0000-000000000000}"/>
          </ac:spMkLst>
        </pc:spChg>
      </pc:sldChg>
      <pc:sldChg chg="modSp mod">
        <pc:chgData name="Stairs, Zachary K SFC USARMY MEDICAL COE (USA)" userId="b29a57e0-2836-443a-aa5e-71c3f0e1f9ed" providerId="ADAL" clId="{AF6F50F3-2538-456D-A691-6591B69CA319}" dt="2022-12-14T17:52:56.282" v="191" actId="20577"/>
        <pc:sldMkLst>
          <pc:docMk/>
          <pc:sldMk cId="1978284056" sldId="286"/>
        </pc:sldMkLst>
        <pc:spChg chg="mod">
          <ac:chgData name="Stairs, Zachary K SFC USARMY MEDICAL COE (USA)" userId="b29a57e0-2836-443a-aa5e-71c3f0e1f9ed" providerId="ADAL" clId="{AF6F50F3-2538-456D-A691-6591B69CA319}" dt="2022-12-14T17:52:56.282" v="191" actId="20577"/>
          <ac:spMkLst>
            <pc:docMk/>
            <pc:sldMk cId="1978284056" sldId="286"/>
            <ac:spMk id="103" creationId="{B013E733-55B3-4FF8-56AC-3D6F9319EBB8}"/>
          </ac:spMkLst>
        </pc:spChg>
      </pc:sldChg>
    </pc:docChg>
  </pc:docChgLst>
  <pc:docChgLst>
    <pc:chgData name="Zachary" userId="b29a57e0-2836-443a-aa5e-71c3f0e1f9ed" providerId="ADAL" clId="{6D8E4C3A-18A4-4C9E-BE2D-278DB18A0028}"/>
    <pc:docChg chg="undo custSel addSld modSld sldOrd">
      <pc:chgData name="Zachary" userId="b29a57e0-2836-443a-aa5e-71c3f0e1f9ed" providerId="ADAL" clId="{6D8E4C3A-18A4-4C9E-BE2D-278DB18A0028}" dt="2022-11-04T18:37:29.965" v="179" actId="20577"/>
      <pc:docMkLst>
        <pc:docMk/>
      </pc:docMkLst>
      <pc:sldChg chg="modSp mod">
        <pc:chgData name="Zachary" userId="b29a57e0-2836-443a-aa5e-71c3f0e1f9ed" providerId="ADAL" clId="{6D8E4C3A-18A4-4C9E-BE2D-278DB18A0028}" dt="2022-11-04T18:34:34.549" v="56" actId="20577"/>
        <pc:sldMkLst>
          <pc:docMk/>
          <pc:sldMk cId="2803815246" sldId="261"/>
        </pc:sldMkLst>
        <pc:spChg chg="mod">
          <ac:chgData name="Zachary" userId="b29a57e0-2836-443a-aa5e-71c3f0e1f9ed" providerId="ADAL" clId="{6D8E4C3A-18A4-4C9E-BE2D-278DB18A0028}" dt="2022-11-04T18:34:34.549" v="56" actId="20577"/>
          <ac:spMkLst>
            <pc:docMk/>
            <pc:sldMk cId="2803815246" sldId="261"/>
            <ac:spMk id="3" creationId="{00000000-0000-0000-0000-000000000000}"/>
          </ac:spMkLst>
        </pc:spChg>
      </pc:sldChg>
      <pc:sldChg chg="modSp mod">
        <pc:chgData name="Zachary" userId="b29a57e0-2836-443a-aa5e-71c3f0e1f9ed" providerId="ADAL" clId="{6D8E4C3A-18A4-4C9E-BE2D-278DB18A0028}" dt="2022-11-04T18:32:48.495" v="34" actId="20577"/>
        <pc:sldMkLst>
          <pc:docMk/>
          <pc:sldMk cId="62086835" sldId="268"/>
        </pc:sldMkLst>
        <pc:spChg chg="mod">
          <ac:chgData name="Zachary" userId="b29a57e0-2836-443a-aa5e-71c3f0e1f9ed" providerId="ADAL" clId="{6D8E4C3A-18A4-4C9E-BE2D-278DB18A0028}" dt="2022-11-04T18:32:48.495" v="34" actId="20577"/>
          <ac:spMkLst>
            <pc:docMk/>
            <pc:sldMk cId="62086835" sldId="268"/>
            <ac:spMk id="11" creationId="{00000000-0000-0000-0000-000000000000}"/>
          </ac:spMkLst>
        </pc:spChg>
      </pc:sldChg>
      <pc:sldChg chg="modSp mod">
        <pc:chgData name="Zachary" userId="b29a57e0-2836-443a-aa5e-71c3f0e1f9ed" providerId="ADAL" clId="{6D8E4C3A-18A4-4C9E-BE2D-278DB18A0028}" dt="2022-11-04T18:35:05.162" v="58" actId="20577"/>
        <pc:sldMkLst>
          <pc:docMk/>
          <pc:sldMk cId="3541019366" sldId="278"/>
        </pc:sldMkLst>
        <pc:spChg chg="mod">
          <ac:chgData name="Zachary" userId="b29a57e0-2836-443a-aa5e-71c3f0e1f9ed" providerId="ADAL" clId="{6D8E4C3A-18A4-4C9E-BE2D-278DB18A0028}" dt="2022-11-04T18:35:05.162" v="58" actId="20577"/>
          <ac:spMkLst>
            <pc:docMk/>
            <pc:sldMk cId="3541019366" sldId="278"/>
            <ac:spMk id="3" creationId="{00000000-0000-0000-0000-000000000000}"/>
          </ac:spMkLst>
        </pc:spChg>
      </pc:sldChg>
      <pc:sldChg chg="modSp mod">
        <pc:chgData name="Zachary" userId="b29a57e0-2836-443a-aa5e-71c3f0e1f9ed" providerId="ADAL" clId="{6D8E4C3A-18A4-4C9E-BE2D-278DB18A0028}" dt="2022-11-04T18:36:09.349" v="71" actId="20577"/>
        <pc:sldMkLst>
          <pc:docMk/>
          <pc:sldMk cId="3146027887" sldId="279"/>
        </pc:sldMkLst>
        <pc:spChg chg="mod">
          <ac:chgData name="Zachary" userId="b29a57e0-2836-443a-aa5e-71c3f0e1f9ed" providerId="ADAL" clId="{6D8E4C3A-18A4-4C9E-BE2D-278DB18A0028}" dt="2022-11-04T18:36:09.349" v="71" actId="20577"/>
          <ac:spMkLst>
            <pc:docMk/>
            <pc:sldMk cId="3146027887" sldId="279"/>
            <ac:spMk id="3" creationId="{00000000-0000-0000-0000-000000000000}"/>
          </ac:spMkLst>
        </pc:spChg>
      </pc:sldChg>
      <pc:sldChg chg="modSp mod">
        <pc:chgData name="Zachary" userId="b29a57e0-2836-443a-aa5e-71c3f0e1f9ed" providerId="ADAL" clId="{6D8E4C3A-18A4-4C9E-BE2D-278DB18A0028}" dt="2022-11-04T18:35:43.364" v="65" actId="20577"/>
        <pc:sldMkLst>
          <pc:docMk/>
          <pc:sldMk cId="1670002280" sldId="283"/>
        </pc:sldMkLst>
        <pc:spChg chg="mod">
          <ac:chgData name="Zachary" userId="b29a57e0-2836-443a-aa5e-71c3f0e1f9ed" providerId="ADAL" clId="{6D8E4C3A-18A4-4C9E-BE2D-278DB18A0028}" dt="2022-11-04T18:35:43.364" v="65" actId="20577"/>
          <ac:spMkLst>
            <pc:docMk/>
            <pc:sldMk cId="1670002280" sldId="283"/>
            <ac:spMk id="5" creationId="{00000000-0000-0000-0000-000000000000}"/>
          </ac:spMkLst>
        </pc:spChg>
      </pc:sldChg>
      <pc:sldChg chg="addSp delSp modSp mod">
        <pc:chgData name="Zachary" userId="b29a57e0-2836-443a-aa5e-71c3f0e1f9ed" providerId="ADAL" clId="{6D8E4C3A-18A4-4C9E-BE2D-278DB18A0028}" dt="2022-11-04T18:27:53.652" v="23" actId="1036"/>
        <pc:sldMkLst>
          <pc:docMk/>
          <pc:sldMk cId="1978284056" sldId="286"/>
        </pc:sldMkLst>
        <pc:spChg chg="mod">
          <ac:chgData name="Zachary" userId="b29a57e0-2836-443a-aa5e-71c3f0e1f9ed" providerId="ADAL" clId="{6D8E4C3A-18A4-4C9E-BE2D-278DB18A0028}" dt="2022-11-04T18:26:55.453" v="0"/>
          <ac:spMkLst>
            <pc:docMk/>
            <pc:sldMk cId="1978284056" sldId="286"/>
            <ac:spMk id="11" creationId="{2E90155D-B646-C803-411E-1767B98EAFE7}"/>
          </ac:spMkLst>
        </pc:spChg>
        <pc:spChg chg="del">
          <ac:chgData name="Zachary" userId="b29a57e0-2836-443a-aa5e-71c3f0e1f9ed" providerId="ADAL" clId="{6D8E4C3A-18A4-4C9E-BE2D-278DB18A0028}" dt="2022-11-04T18:27:00.035" v="2" actId="478"/>
          <ac:spMkLst>
            <pc:docMk/>
            <pc:sldMk cId="1978284056" sldId="286"/>
            <ac:spMk id="51" creationId="{470130C1-5113-361F-9C21-203AE2295A28}"/>
          </ac:spMkLst>
        </pc:spChg>
        <pc:spChg chg="mod">
          <ac:chgData name="Zachary" userId="b29a57e0-2836-443a-aa5e-71c3f0e1f9ed" providerId="ADAL" clId="{6D8E4C3A-18A4-4C9E-BE2D-278DB18A0028}" dt="2022-11-04T18:26:55.453" v="0"/>
          <ac:spMkLst>
            <pc:docMk/>
            <pc:sldMk cId="1978284056" sldId="286"/>
            <ac:spMk id="52" creationId="{1181E231-80BA-9D0C-51F7-DD2146F8A991}"/>
          </ac:spMkLst>
        </pc:spChg>
        <pc:spChg chg="mod">
          <ac:chgData name="Zachary" userId="b29a57e0-2836-443a-aa5e-71c3f0e1f9ed" providerId="ADAL" clId="{6D8E4C3A-18A4-4C9E-BE2D-278DB18A0028}" dt="2022-11-04T18:26:55.453" v="0"/>
          <ac:spMkLst>
            <pc:docMk/>
            <pc:sldMk cId="1978284056" sldId="286"/>
            <ac:spMk id="53" creationId="{4118EC8F-6A46-07E9-A411-F9BE24224F7C}"/>
          </ac:spMkLst>
        </pc:spChg>
        <pc:spChg chg="mod">
          <ac:chgData name="Zachary" userId="b29a57e0-2836-443a-aa5e-71c3f0e1f9ed" providerId="ADAL" clId="{6D8E4C3A-18A4-4C9E-BE2D-278DB18A0028}" dt="2022-11-04T18:26:55.453" v="0"/>
          <ac:spMkLst>
            <pc:docMk/>
            <pc:sldMk cId="1978284056" sldId="286"/>
            <ac:spMk id="54" creationId="{AAA9F19C-438A-E9F5-94A6-BCE84BC08033}"/>
          </ac:spMkLst>
        </pc:spChg>
        <pc:spChg chg="mod">
          <ac:chgData name="Zachary" userId="b29a57e0-2836-443a-aa5e-71c3f0e1f9ed" providerId="ADAL" clId="{6D8E4C3A-18A4-4C9E-BE2D-278DB18A0028}" dt="2022-11-04T18:26:55.453" v="0"/>
          <ac:spMkLst>
            <pc:docMk/>
            <pc:sldMk cId="1978284056" sldId="286"/>
            <ac:spMk id="55" creationId="{6AFD2294-C3CC-CD96-A42F-FB76D2B7CFCE}"/>
          </ac:spMkLst>
        </pc:spChg>
        <pc:spChg chg="mod">
          <ac:chgData name="Zachary" userId="b29a57e0-2836-443a-aa5e-71c3f0e1f9ed" providerId="ADAL" clId="{6D8E4C3A-18A4-4C9E-BE2D-278DB18A0028}" dt="2022-11-04T18:26:55.453" v="0"/>
          <ac:spMkLst>
            <pc:docMk/>
            <pc:sldMk cId="1978284056" sldId="286"/>
            <ac:spMk id="56" creationId="{9DBCD8E6-8D00-2997-B103-F09F2208E9D1}"/>
          </ac:spMkLst>
        </pc:spChg>
        <pc:spChg chg="mod">
          <ac:chgData name="Zachary" userId="b29a57e0-2836-443a-aa5e-71c3f0e1f9ed" providerId="ADAL" clId="{6D8E4C3A-18A4-4C9E-BE2D-278DB18A0028}" dt="2022-11-04T18:26:55.453" v="0"/>
          <ac:spMkLst>
            <pc:docMk/>
            <pc:sldMk cId="1978284056" sldId="286"/>
            <ac:spMk id="57" creationId="{C8F26188-4DDD-2C66-B2ED-DA0E6238DF97}"/>
          </ac:spMkLst>
        </pc:spChg>
        <pc:spChg chg="mod">
          <ac:chgData name="Zachary" userId="b29a57e0-2836-443a-aa5e-71c3f0e1f9ed" providerId="ADAL" clId="{6D8E4C3A-18A4-4C9E-BE2D-278DB18A0028}" dt="2022-11-04T18:26:55.453" v="0"/>
          <ac:spMkLst>
            <pc:docMk/>
            <pc:sldMk cId="1978284056" sldId="286"/>
            <ac:spMk id="60" creationId="{EEE3B0CD-8BD9-1448-2A99-850C048557AA}"/>
          </ac:spMkLst>
        </pc:spChg>
        <pc:spChg chg="mod">
          <ac:chgData name="Zachary" userId="b29a57e0-2836-443a-aa5e-71c3f0e1f9ed" providerId="ADAL" clId="{6D8E4C3A-18A4-4C9E-BE2D-278DB18A0028}" dt="2022-11-04T18:26:55.453" v="0"/>
          <ac:spMkLst>
            <pc:docMk/>
            <pc:sldMk cId="1978284056" sldId="286"/>
            <ac:spMk id="61" creationId="{E53C105A-B4AD-93E4-D5A3-730179736D5E}"/>
          </ac:spMkLst>
        </pc:spChg>
        <pc:spChg chg="mod">
          <ac:chgData name="Zachary" userId="b29a57e0-2836-443a-aa5e-71c3f0e1f9ed" providerId="ADAL" clId="{6D8E4C3A-18A4-4C9E-BE2D-278DB18A0028}" dt="2022-11-04T18:26:55.453" v="0"/>
          <ac:spMkLst>
            <pc:docMk/>
            <pc:sldMk cId="1978284056" sldId="286"/>
            <ac:spMk id="62" creationId="{E5A90E9D-C9E4-CEA7-63A3-0A557B012717}"/>
          </ac:spMkLst>
        </pc:spChg>
        <pc:spChg chg="mod">
          <ac:chgData name="Zachary" userId="b29a57e0-2836-443a-aa5e-71c3f0e1f9ed" providerId="ADAL" clId="{6D8E4C3A-18A4-4C9E-BE2D-278DB18A0028}" dt="2022-11-04T18:26:55.453" v="0"/>
          <ac:spMkLst>
            <pc:docMk/>
            <pc:sldMk cId="1978284056" sldId="286"/>
            <ac:spMk id="65" creationId="{2DCFE1A5-F35B-8547-0CF8-97BBD759B566}"/>
          </ac:spMkLst>
        </pc:spChg>
        <pc:spChg chg="mod">
          <ac:chgData name="Zachary" userId="b29a57e0-2836-443a-aa5e-71c3f0e1f9ed" providerId="ADAL" clId="{6D8E4C3A-18A4-4C9E-BE2D-278DB18A0028}" dt="2022-11-04T18:26:55.453" v="0"/>
          <ac:spMkLst>
            <pc:docMk/>
            <pc:sldMk cId="1978284056" sldId="286"/>
            <ac:spMk id="66" creationId="{2D9D9FD0-9371-73C2-DFD6-88D5ABC03F40}"/>
          </ac:spMkLst>
        </pc:spChg>
        <pc:spChg chg="mod">
          <ac:chgData name="Zachary" userId="b29a57e0-2836-443a-aa5e-71c3f0e1f9ed" providerId="ADAL" clId="{6D8E4C3A-18A4-4C9E-BE2D-278DB18A0028}" dt="2022-11-04T18:26:55.453" v="0"/>
          <ac:spMkLst>
            <pc:docMk/>
            <pc:sldMk cId="1978284056" sldId="286"/>
            <ac:spMk id="71" creationId="{276F94C7-0858-AEF8-C0F2-2067236F155E}"/>
          </ac:spMkLst>
        </pc:spChg>
        <pc:spChg chg="mod">
          <ac:chgData name="Zachary" userId="b29a57e0-2836-443a-aa5e-71c3f0e1f9ed" providerId="ADAL" clId="{6D8E4C3A-18A4-4C9E-BE2D-278DB18A0028}" dt="2022-11-04T18:26:55.453" v="0"/>
          <ac:spMkLst>
            <pc:docMk/>
            <pc:sldMk cId="1978284056" sldId="286"/>
            <ac:spMk id="72" creationId="{7D772752-6A44-5999-65CF-A9E6149034EB}"/>
          </ac:spMkLst>
        </pc:spChg>
        <pc:spChg chg="mod">
          <ac:chgData name="Zachary" userId="b29a57e0-2836-443a-aa5e-71c3f0e1f9ed" providerId="ADAL" clId="{6D8E4C3A-18A4-4C9E-BE2D-278DB18A0028}" dt="2022-11-04T18:26:55.453" v="0"/>
          <ac:spMkLst>
            <pc:docMk/>
            <pc:sldMk cId="1978284056" sldId="286"/>
            <ac:spMk id="77" creationId="{656EBDB2-D032-2C5E-E0DC-2699790C3E63}"/>
          </ac:spMkLst>
        </pc:spChg>
        <pc:spChg chg="mod">
          <ac:chgData name="Zachary" userId="b29a57e0-2836-443a-aa5e-71c3f0e1f9ed" providerId="ADAL" clId="{6D8E4C3A-18A4-4C9E-BE2D-278DB18A0028}" dt="2022-11-04T18:26:55.453" v="0"/>
          <ac:spMkLst>
            <pc:docMk/>
            <pc:sldMk cId="1978284056" sldId="286"/>
            <ac:spMk id="78" creationId="{8B989FA3-3DC0-2566-F1A3-4CF015CB0D55}"/>
          </ac:spMkLst>
        </pc:spChg>
        <pc:spChg chg="mod">
          <ac:chgData name="Zachary" userId="b29a57e0-2836-443a-aa5e-71c3f0e1f9ed" providerId="ADAL" clId="{6D8E4C3A-18A4-4C9E-BE2D-278DB18A0028}" dt="2022-11-04T18:26:55.453" v="0"/>
          <ac:spMkLst>
            <pc:docMk/>
            <pc:sldMk cId="1978284056" sldId="286"/>
            <ac:spMk id="79" creationId="{6ABC3A37-A211-F10A-D963-B5F8F69A606B}"/>
          </ac:spMkLst>
        </pc:spChg>
        <pc:spChg chg="mod">
          <ac:chgData name="Zachary" userId="b29a57e0-2836-443a-aa5e-71c3f0e1f9ed" providerId="ADAL" clId="{6D8E4C3A-18A4-4C9E-BE2D-278DB18A0028}" dt="2022-11-04T18:26:55.453" v="0"/>
          <ac:spMkLst>
            <pc:docMk/>
            <pc:sldMk cId="1978284056" sldId="286"/>
            <ac:spMk id="85" creationId="{D980DF1E-801F-621B-5676-477F60BF4F82}"/>
          </ac:spMkLst>
        </pc:spChg>
        <pc:spChg chg="mod">
          <ac:chgData name="Zachary" userId="b29a57e0-2836-443a-aa5e-71c3f0e1f9ed" providerId="ADAL" clId="{6D8E4C3A-18A4-4C9E-BE2D-278DB18A0028}" dt="2022-11-04T18:26:55.453" v="0"/>
          <ac:spMkLst>
            <pc:docMk/>
            <pc:sldMk cId="1978284056" sldId="286"/>
            <ac:spMk id="86" creationId="{4B832545-7413-10C0-CB5D-FABB45DB4FED}"/>
          </ac:spMkLst>
        </pc:spChg>
        <pc:spChg chg="mod">
          <ac:chgData name="Zachary" userId="b29a57e0-2836-443a-aa5e-71c3f0e1f9ed" providerId="ADAL" clId="{6D8E4C3A-18A4-4C9E-BE2D-278DB18A0028}" dt="2022-11-04T18:26:55.453" v="0"/>
          <ac:spMkLst>
            <pc:docMk/>
            <pc:sldMk cId="1978284056" sldId="286"/>
            <ac:spMk id="87" creationId="{2FF0AD79-C0CE-DFCF-1C3A-E404C3DBCE70}"/>
          </ac:spMkLst>
        </pc:spChg>
        <pc:spChg chg="mod">
          <ac:chgData name="Zachary" userId="b29a57e0-2836-443a-aa5e-71c3f0e1f9ed" providerId="ADAL" clId="{6D8E4C3A-18A4-4C9E-BE2D-278DB18A0028}" dt="2022-11-04T18:26:55.453" v="0"/>
          <ac:spMkLst>
            <pc:docMk/>
            <pc:sldMk cId="1978284056" sldId="286"/>
            <ac:spMk id="88" creationId="{B3FDC98C-EB2A-1E5F-C9AE-801162E278B4}"/>
          </ac:spMkLst>
        </pc:spChg>
        <pc:spChg chg="mod">
          <ac:chgData name="Zachary" userId="b29a57e0-2836-443a-aa5e-71c3f0e1f9ed" providerId="ADAL" clId="{6D8E4C3A-18A4-4C9E-BE2D-278DB18A0028}" dt="2022-11-04T18:26:55.453" v="0"/>
          <ac:spMkLst>
            <pc:docMk/>
            <pc:sldMk cId="1978284056" sldId="286"/>
            <ac:spMk id="89" creationId="{A04A1E2A-C6E3-0CCC-42D4-85D798C5B1AF}"/>
          </ac:spMkLst>
        </pc:spChg>
        <pc:spChg chg="mod">
          <ac:chgData name="Zachary" userId="b29a57e0-2836-443a-aa5e-71c3f0e1f9ed" providerId="ADAL" clId="{6D8E4C3A-18A4-4C9E-BE2D-278DB18A0028}" dt="2022-11-04T18:26:55.453" v="0"/>
          <ac:spMkLst>
            <pc:docMk/>
            <pc:sldMk cId="1978284056" sldId="286"/>
            <ac:spMk id="90" creationId="{E0122694-F9CE-0927-08E9-FAD53531922F}"/>
          </ac:spMkLst>
        </pc:spChg>
        <pc:spChg chg="mod">
          <ac:chgData name="Zachary" userId="b29a57e0-2836-443a-aa5e-71c3f0e1f9ed" providerId="ADAL" clId="{6D8E4C3A-18A4-4C9E-BE2D-278DB18A0028}" dt="2022-11-04T18:26:55.453" v="0"/>
          <ac:spMkLst>
            <pc:docMk/>
            <pc:sldMk cId="1978284056" sldId="286"/>
            <ac:spMk id="92" creationId="{A1BDD717-2A89-4568-9427-E52EA32E7EA6}"/>
          </ac:spMkLst>
        </pc:spChg>
        <pc:spChg chg="mod">
          <ac:chgData name="Zachary" userId="b29a57e0-2836-443a-aa5e-71c3f0e1f9ed" providerId="ADAL" clId="{6D8E4C3A-18A4-4C9E-BE2D-278DB18A0028}" dt="2022-11-04T18:26:55.453" v="0"/>
          <ac:spMkLst>
            <pc:docMk/>
            <pc:sldMk cId="1978284056" sldId="286"/>
            <ac:spMk id="93" creationId="{F73E56F4-2371-4761-A4E9-B982F1EFC109}"/>
          </ac:spMkLst>
        </pc:spChg>
        <pc:spChg chg="mod">
          <ac:chgData name="Zachary" userId="b29a57e0-2836-443a-aa5e-71c3f0e1f9ed" providerId="ADAL" clId="{6D8E4C3A-18A4-4C9E-BE2D-278DB18A0028}" dt="2022-11-04T18:26:55.453" v="0"/>
          <ac:spMkLst>
            <pc:docMk/>
            <pc:sldMk cId="1978284056" sldId="286"/>
            <ac:spMk id="94" creationId="{59A27466-40BB-24E3-180C-682CF81E3396}"/>
          </ac:spMkLst>
        </pc:spChg>
        <pc:spChg chg="mod">
          <ac:chgData name="Zachary" userId="b29a57e0-2836-443a-aa5e-71c3f0e1f9ed" providerId="ADAL" clId="{6D8E4C3A-18A4-4C9E-BE2D-278DB18A0028}" dt="2022-11-04T18:26:55.453" v="0"/>
          <ac:spMkLst>
            <pc:docMk/>
            <pc:sldMk cId="1978284056" sldId="286"/>
            <ac:spMk id="95" creationId="{E5E5B17D-525C-A982-1E75-C9ABADDB0E40}"/>
          </ac:spMkLst>
        </pc:spChg>
        <pc:spChg chg="mod">
          <ac:chgData name="Zachary" userId="b29a57e0-2836-443a-aa5e-71c3f0e1f9ed" providerId="ADAL" clId="{6D8E4C3A-18A4-4C9E-BE2D-278DB18A0028}" dt="2022-11-04T18:26:55.453" v="0"/>
          <ac:spMkLst>
            <pc:docMk/>
            <pc:sldMk cId="1978284056" sldId="286"/>
            <ac:spMk id="96" creationId="{7CEB7877-7763-3702-8BC3-AEB79802F2D7}"/>
          </ac:spMkLst>
        </pc:spChg>
        <pc:spChg chg="add del mod">
          <ac:chgData name="Zachary" userId="b29a57e0-2836-443a-aa5e-71c3f0e1f9ed" providerId="ADAL" clId="{6D8E4C3A-18A4-4C9E-BE2D-278DB18A0028}" dt="2022-11-04T18:26:58.199" v="1"/>
          <ac:spMkLst>
            <pc:docMk/>
            <pc:sldMk cId="1978284056" sldId="286"/>
            <ac:spMk id="97" creationId="{675BB787-7F20-B620-E6FE-922D24A005F5}"/>
          </ac:spMkLst>
        </pc:spChg>
        <pc:spChg chg="add del mod">
          <ac:chgData name="Zachary" userId="b29a57e0-2836-443a-aa5e-71c3f0e1f9ed" providerId="ADAL" clId="{6D8E4C3A-18A4-4C9E-BE2D-278DB18A0028}" dt="2022-11-04T18:26:58.199" v="1"/>
          <ac:spMkLst>
            <pc:docMk/>
            <pc:sldMk cId="1978284056" sldId="286"/>
            <ac:spMk id="98" creationId="{9B9B0810-ABC8-CD39-38B8-62A2010F2981}"/>
          </ac:spMkLst>
        </pc:spChg>
        <pc:spChg chg="mod">
          <ac:chgData name="Zachary" userId="b29a57e0-2836-443a-aa5e-71c3f0e1f9ed" providerId="ADAL" clId="{6D8E4C3A-18A4-4C9E-BE2D-278DB18A0028}" dt="2022-11-04T18:27:46.424" v="19" actId="165"/>
          <ac:spMkLst>
            <pc:docMk/>
            <pc:sldMk cId="1978284056" sldId="286"/>
            <ac:spMk id="100" creationId="{3908D82B-C377-EF58-CAA5-840F8142967C}"/>
          </ac:spMkLst>
        </pc:spChg>
        <pc:spChg chg="mod">
          <ac:chgData name="Zachary" userId="b29a57e0-2836-443a-aa5e-71c3f0e1f9ed" providerId="ADAL" clId="{6D8E4C3A-18A4-4C9E-BE2D-278DB18A0028}" dt="2022-11-04T18:27:46.424" v="19" actId="165"/>
          <ac:spMkLst>
            <pc:docMk/>
            <pc:sldMk cId="1978284056" sldId="286"/>
            <ac:spMk id="101" creationId="{3C9A3F07-C004-7649-05D9-58CA55DFF82E}"/>
          </ac:spMkLst>
        </pc:spChg>
        <pc:spChg chg="mod">
          <ac:chgData name="Zachary" userId="b29a57e0-2836-443a-aa5e-71c3f0e1f9ed" providerId="ADAL" clId="{6D8E4C3A-18A4-4C9E-BE2D-278DB18A0028}" dt="2022-11-04T18:27:46.424" v="19" actId="165"/>
          <ac:spMkLst>
            <pc:docMk/>
            <pc:sldMk cId="1978284056" sldId="286"/>
            <ac:spMk id="102" creationId="{442D9A44-B24E-979D-7B3A-AB27C85EE210}"/>
          </ac:spMkLst>
        </pc:spChg>
        <pc:spChg chg="mod">
          <ac:chgData name="Zachary" userId="b29a57e0-2836-443a-aa5e-71c3f0e1f9ed" providerId="ADAL" clId="{6D8E4C3A-18A4-4C9E-BE2D-278DB18A0028}" dt="2022-11-04T18:27:46.424" v="19" actId="165"/>
          <ac:spMkLst>
            <pc:docMk/>
            <pc:sldMk cId="1978284056" sldId="286"/>
            <ac:spMk id="103" creationId="{B013E733-55B3-4FF8-56AC-3D6F9319EBB8}"/>
          </ac:spMkLst>
        </pc:spChg>
        <pc:spChg chg="mod">
          <ac:chgData name="Zachary" userId="b29a57e0-2836-443a-aa5e-71c3f0e1f9ed" providerId="ADAL" clId="{6D8E4C3A-18A4-4C9E-BE2D-278DB18A0028}" dt="2022-11-04T18:27:46.424" v="19" actId="165"/>
          <ac:spMkLst>
            <pc:docMk/>
            <pc:sldMk cId="1978284056" sldId="286"/>
            <ac:spMk id="104" creationId="{A150106B-E877-011B-F466-F11D0B6ABBAF}"/>
          </ac:spMkLst>
        </pc:spChg>
        <pc:spChg chg="mod">
          <ac:chgData name="Zachary" userId="b29a57e0-2836-443a-aa5e-71c3f0e1f9ed" providerId="ADAL" clId="{6D8E4C3A-18A4-4C9E-BE2D-278DB18A0028}" dt="2022-11-04T18:27:46.424" v="19" actId="165"/>
          <ac:spMkLst>
            <pc:docMk/>
            <pc:sldMk cId="1978284056" sldId="286"/>
            <ac:spMk id="105" creationId="{D21C17A7-4E9A-E67D-F857-0BBB3DF3F7BF}"/>
          </ac:spMkLst>
        </pc:spChg>
        <pc:spChg chg="mod">
          <ac:chgData name="Zachary" userId="b29a57e0-2836-443a-aa5e-71c3f0e1f9ed" providerId="ADAL" clId="{6D8E4C3A-18A4-4C9E-BE2D-278DB18A0028}" dt="2022-11-04T18:27:46.424" v="19" actId="165"/>
          <ac:spMkLst>
            <pc:docMk/>
            <pc:sldMk cId="1978284056" sldId="286"/>
            <ac:spMk id="106" creationId="{7D42CA70-85E3-23C5-D144-4448FF3D06AD}"/>
          </ac:spMkLst>
        </pc:spChg>
        <pc:spChg chg="mod">
          <ac:chgData name="Zachary" userId="b29a57e0-2836-443a-aa5e-71c3f0e1f9ed" providerId="ADAL" clId="{6D8E4C3A-18A4-4C9E-BE2D-278DB18A0028}" dt="2022-11-04T18:27:46.424" v="19" actId="165"/>
          <ac:spMkLst>
            <pc:docMk/>
            <pc:sldMk cId="1978284056" sldId="286"/>
            <ac:spMk id="109" creationId="{1B4625A2-153E-E823-8BCF-9FA56AD9F305}"/>
          </ac:spMkLst>
        </pc:spChg>
        <pc:spChg chg="mod">
          <ac:chgData name="Zachary" userId="b29a57e0-2836-443a-aa5e-71c3f0e1f9ed" providerId="ADAL" clId="{6D8E4C3A-18A4-4C9E-BE2D-278DB18A0028}" dt="2022-11-04T18:27:46.424" v="19" actId="165"/>
          <ac:spMkLst>
            <pc:docMk/>
            <pc:sldMk cId="1978284056" sldId="286"/>
            <ac:spMk id="110" creationId="{48A870B2-3C92-29F9-ABC6-0D4F92B318BF}"/>
          </ac:spMkLst>
        </pc:spChg>
        <pc:spChg chg="mod">
          <ac:chgData name="Zachary" userId="b29a57e0-2836-443a-aa5e-71c3f0e1f9ed" providerId="ADAL" clId="{6D8E4C3A-18A4-4C9E-BE2D-278DB18A0028}" dt="2022-11-04T18:27:46.424" v="19" actId="165"/>
          <ac:spMkLst>
            <pc:docMk/>
            <pc:sldMk cId="1978284056" sldId="286"/>
            <ac:spMk id="111" creationId="{9FE2984C-6113-43BC-4CF6-D44BDD9E71D7}"/>
          </ac:spMkLst>
        </pc:spChg>
        <pc:spChg chg="mod">
          <ac:chgData name="Zachary" userId="b29a57e0-2836-443a-aa5e-71c3f0e1f9ed" providerId="ADAL" clId="{6D8E4C3A-18A4-4C9E-BE2D-278DB18A0028}" dt="2022-11-04T18:27:46.424" v="19" actId="165"/>
          <ac:spMkLst>
            <pc:docMk/>
            <pc:sldMk cId="1978284056" sldId="286"/>
            <ac:spMk id="114" creationId="{17E4174A-6578-29C0-9FCA-0B39BBC63439}"/>
          </ac:spMkLst>
        </pc:spChg>
        <pc:spChg chg="mod">
          <ac:chgData name="Zachary" userId="b29a57e0-2836-443a-aa5e-71c3f0e1f9ed" providerId="ADAL" clId="{6D8E4C3A-18A4-4C9E-BE2D-278DB18A0028}" dt="2022-11-04T18:27:46.424" v="19" actId="165"/>
          <ac:spMkLst>
            <pc:docMk/>
            <pc:sldMk cId="1978284056" sldId="286"/>
            <ac:spMk id="115" creationId="{1ABC155D-6FFF-3639-776B-76CA1D0D282F}"/>
          </ac:spMkLst>
        </pc:spChg>
        <pc:spChg chg="mod">
          <ac:chgData name="Zachary" userId="b29a57e0-2836-443a-aa5e-71c3f0e1f9ed" providerId="ADAL" clId="{6D8E4C3A-18A4-4C9E-BE2D-278DB18A0028}" dt="2022-11-04T18:27:46.424" v="19" actId="165"/>
          <ac:spMkLst>
            <pc:docMk/>
            <pc:sldMk cId="1978284056" sldId="286"/>
            <ac:spMk id="120" creationId="{33B7613D-C1FD-50E3-F29A-62BFEC9A1842}"/>
          </ac:spMkLst>
        </pc:spChg>
        <pc:spChg chg="mod">
          <ac:chgData name="Zachary" userId="b29a57e0-2836-443a-aa5e-71c3f0e1f9ed" providerId="ADAL" clId="{6D8E4C3A-18A4-4C9E-BE2D-278DB18A0028}" dt="2022-11-04T18:27:46.424" v="19" actId="165"/>
          <ac:spMkLst>
            <pc:docMk/>
            <pc:sldMk cId="1978284056" sldId="286"/>
            <ac:spMk id="121" creationId="{6E12A465-C033-4148-4CDC-050A791DB530}"/>
          </ac:spMkLst>
        </pc:spChg>
        <pc:spChg chg="mod">
          <ac:chgData name="Zachary" userId="b29a57e0-2836-443a-aa5e-71c3f0e1f9ed" providerId="ADAL" clId="{6D8E4C3A-18A4-4C9E-BE2D-278DB18A0028}" dt="2022-11-04T18:27:46.424" v="19" actId="165"/>
          <ac:spMkLst>
            <pc:docMk/>
            <pc:sldMk cId="1978284056" sldId="286"/>
            <ac:spMk id="126" creationId="{08EA9F1B-0ECF-01FE-206E-6FD970AE1F8E}"/>
          </ac:spMkLst>
        </pc:spChg>
        <pc:spChg chg="mod">
          <ac:chgData name="Zachary" userId="b29a57e0-2836-443a-aa5e-71c3f0e1f9ed" providerId="ADAL" clId="{6D8E4C3A-18A4-4C9E-BE2D-278DB18A0028}" dt="2022-11-04T18:27:46.424" v="19" actId="165"/>
          <ac:spMkLst>
            <pc:docMk/>
            <pc:sldMk cId="1978284056" sldId="286"/>
            <ac:spMk id="127" creationId="{DDF148DC-BC85-5670-A4DF-C1445B497675}"/>
          </ac:spMkLst>
        </pc:spChg>
        <pc:spChg chg="mod">
          <ac:chgData name="Zachary" userId="b29a57e0-2836-443a-aa5e-71c3f0e1f9ed" providerId="ADAL" clId="{6D8E4C3A-18A4-4C9E-BE2D-278DB18A0028}" dt="2022-11-04T18:27:46.424" v="19" actId="165"/>
          <ac:spMkLst>
            <pc:docMk/>
            <pc:sldMk cId="1978284056" sldId="286"/>
            <ac:spMk id="128" creationId="{3BA394BF-7BB2-CA1E-AB6F-6D638F45CF0E}"/>
          </ac:spMkLst>
        </pc:spChg>
        <pc:spChg chg="mod">
          <ac:chgData name="Zachary" userId="b29a57e0-2836-443a-aa5e-71c3f0e1f9ed" providerId="ADAL" clId="{6D8E4C3A-18A4-4C9E-BE2D-278DB18A0028}" dt="2022-11-04T18:27:46.424" v="19" actId="165"/>
          <ac:spMkLst>
            <pc:docMk/>
            <pc:sldMk cId="1978284056" sldId="286"/>
            <ac:spMk id="134" creationId="{38D41805-7FCD-1600-48D1-6E1EFC13943C}"/>
          </ac:spMkLst>
        </pc:spChg>
        <pc:spChg chg="mod">
          <ac:chgData name="Zachary" userId="b29a57e0-2836-443a-aa5e-71c3f0e1f9ed" providerId="ADAL" clId="{6D8E4C3A-18A4-4C9E-BE2D-278DB18A0028}" dt="2022-11-04T18:27:46.424" v="19" actId="165"/>
          <ac:spMkLst>
            <pc:docMk/>
            <pc:sldMk cId="1978284056" sldId="286"/>
            <ac:spMk id="135" creationId="{07C8005B-0563-0A05-CE70-579D24945B33}"/>
          </ac:spMkLst>
        </pc:spChg>
        <pc:spChg chg="mod">
          <ac:chgData name="Zachary" userId="b29a57e0-2836-443a-aa5e-71c3f0e1f9ed" providerId="ADAL" clId="{6D8E4C3A-18A4-4C9E-BE2D-278DB18A0028}" dt="2022-11-04T18:27:46.424" v="19" actId="165"/>
          <ac:spMkLst>
            <pc:docMk/>
            <pc:sldMk cId="1978284056" sldId="286"/>
            <ac:spMk id="136" creationId="{A002616F-D19A-D016-49E9-D34F12132E91}"/>
          </ac:spMkLst>
        </pc:spChg>
        <pc:spChg chg="mod">
          <ac:chgData name="Zachary" userId="b29a57e0-2836-443a-aa5e-71c3f0e1f9ed" providerId="ADAL" clId="{6D8E4C3A-18A4-4C9E-BE2D-278DB18A0028}" dt="2022-11-04T18:27:46.424" v="19" actId="165"/>
          <ac:spMkLst>
            <pc:docMk/>
            <pc:sldMk cId="1978284056" sldId="286"/>
            <ac:spMk id="137" creationId="{8EE83ACF-7517-358A-9060-FD4B24081A0C}"/>
          </ac:spMkLst>
        </pc:spChg>
        <pc:spChg chg="mod">
          <ac:chgData name="Zachary" userId="b29a57e0-2836-443a-aa5e-71c3f0e1f9ed" providerId="ADAL" clId="{6D8E4C3A-18A4-4C9E-BE2D-278DB18A0028}" dt="2022-11-04T18:27:46.424" v="19" actId="165"/>
          <ac:spMkLst>
            <pc:docMk/>
            <pc:sldMk cId="1978284056" sldId="286"/>
            <ac:spMk id="138" creationId="{EA04538A-C0D3-4932-6421-1FACD827C19E}"/>
          </ac:spMkLst>
        </pc:spChg>
        <pc:spChg chg="mod">
          <ac:chgData name="Zachary" userId="b29a57e0-2836-443a-aa5e-71c3f0e1f9ed" providerId="ADAL" clId="{6D8E4C3A-18A4-4C9E-BE2D-278DB18A0028}" dt="2022-11-04T18:27:46.424" v="19" actId="165"/>
          <ac:spMkLst>
            <pc:docMk/>
            <pc:sldMk cId="1978284056" sldId="286"/>
            <ac:spMk id="139" creationId="{F5386B56-9D6E-39FC-EC18-0A3011D0CD8F}"/>
          </ac:spMkLst>
        </pc:spChg>
        <pc:spChg chg="mod">
          <ac:chgData name="Zachary" userId="b29a57e0-2836-443a-aa5e-71c3f0e1f9ed" providerId="ADAL" clId="{6D8E4C3A-18A4-4C9E-BE2D-278DB18A0028}" dt="2022-11-04T18:27:46.424" v="19" actId="165"/>
          <ac:spMkLst>
            <pc:docMk/>
            <pc:sldMk cId="1978284056" sldId="286"/>
            <ac:spMk id="141" creationId="{C02B24BD-534B-F7D1-D475-18638BA14532}"/>
          </ac:spMkLst>
        </pc:spChg>
        <pc:spChg chg="mod">
          <ac:chgData name="Zachary" userId="b29a57e0-2836-443a-aa5e-71c3f0e1f9ed" providerId="ADAL" clId="{6D8E4C3A-18A4-4C9E-BE2D-278DB18A0028}" dt="2022-11-04T18:27:46.424" v="19" actId="165"/>
          <ac:spMkLst>
            <pc:docMk/>
            <pc:sldMk cId="1978284056" sldId="286"/>
            <ac:spMk id="142" creationId="{BBACA2BC-6485-D445-F1E4-83EB4814FF27}"/>
          </ac:spMkLst>
        </pc:spChg>
        <pc:spChg chg="mod">
          <ac:chgData name="Zachary" userId="b29a57e0-2836-443a-aa5e-71c3f0e1f9ed" providerId="ADAL" clId="{6D8E4C3A-18A4-4C9E-BE2D-278DB18A0028}" dt="2022-11-04T18:27:46.424" v="19" actId="165"/>
          <ac:spMkLst>
            <pc:docMk/>
            <pc:sldMk cId="1978284056" sldId="286"/>
            <ac:spMk id="143" creationId="{A34F5DE4-5476-5490-BB18-EA04103EBCFC}"/>
          </ac:spMkLst>
        </pc:spChg>
        <pc:spChg chg="mod">
          <ac:chgData name="Zachary" userId="b29a57e0-2836-443a-aa5e-71c3f0e1f9ed" providerId="ADAL" clId="{6D8E4C3A-18A4-4C9E-BE2D-278DB18A0028}" dt="2022-11-04T18:27:46.424" v="19" actId="165"/>
          <ac:spMkLst>
            <pc:docMk/>
            <pc:sldMk cId="1978284056" sldId="286"/>
            <ac:spMk id="144" creationId="{0ECAC796-0F41-2561-1A3F-2B6E87FAD1F4}"/>
          </ac:spMkLst>
        </pc:spChg>
        <pc:spChg chg="mod">
          <ac:chgData name="Zachary" userId="b29a57e0-2836-443a-aa5e-71c3f0e1f9ed" providerId="ADAL" clId="{6D8E4C3A-18A4-4C9E-BE2D-278DB18A0028}" dt="2022-11-04T18:27:46.424" v="19" actId="165"/>
          <ac:spMkLst>
            <pc:docMk/>
            <pc:sldMk cId="1978284056" sldId="286"/>
            <ac:spMk id="145" creationId="{9DF743CC-72A2-B0B0-11D6-1F8730279515}"/>
          </ac:spMkLst>
        </pc:spChg>
        <pc:spChg chg="add del mod">
          <ac:chgData name="Zachary" userId="b29a57e0-2836-443a-aa5e-71c3f0e1f9ed" providerId="ADAL" clId="{6D8E4C3A-18A4-4C9E-BE2D-278DB18A0028}" dt="2022-11-04T18:27:34.150" v="18" actId="478"/>
          <ac:spMkLst>
            <pc:docMk/>
            <pc:sldMk cId="1978284056" sldId="286"/>
            <ac:spMk id="146" creationId="{6953A2A7-FB67-D3EA-037F-5F7CC93305E3}"/>
          </ac:spMkLst>
        </pc:spChg>
        <pc:spChg chg="add mod topLvl">
          <ac:chgData name="Zachary" userId="b29a57e0-2836-443a-aa5e-71c3f0e1f9ed" providerId="ADAL" clId="{6D8E4C3A-18A4-4C9E-BE2D-278DB18A0028}" dt="2022-11-04T18:27:53.652" v="23" actId="1036"/>
          <ac:spMkLst>
            <pc:docMk/>
            <pc:sldMk cId="1978284056" sldId="286"/>
            <ac:spMk id="147" creationId="{9D90878E-4070-15FB-17C3-E17147E41B09}"/>
          </ac:spMkLst>
        </pc:spChg>
        <pc:grpChg chg="del">
          <ac:chgData name="Zachary" userId="b29a57e0-2836-443a-aa5e-71c3f0e1f9ed" providerId="ADAL" clId="{6D8E4C3A-18A4-4C9E-BE2D-278DB18A0028}" dt="2022-11-04T18:27:00.035" v="2" actId="478"/>
          <ac:grpSpMkLst>
            <pc:docMk/>
            <pc:sldMk cId="1978284056" sldId="286"/>
            <ac:grpSpMk id="2" creationId="{6CA76B05-0CE8-543A-1D68-09C7AF7A6A8E}"/>
          </ac:grpSpMkLst>
        </pc:grpChg>
        <pc:grpChg chg="add del mod">
          <ac:chgData name="Zachary" userId="b29a57e0-2836-443a-aa5e-71c3f0e1f9ed" providerId="ADAL" clId="{6D8E4C3A-18A4-4C9E-BE2D-278DB18A0028}" dt="2022-11-04T18:26:58.199" v="1"/>
          <ac:grpSpMkLst>
            <pc:docMk/>
            <pc:sldMk cId="1978284056" sldId="286"/>
            <ac:grpSpMk id="3" creationId="{64D0C920-EA3A-A349-0A60-50B747A414BE}"/>
          </ac:grpSpMkLst>
        </pc:grpChg>
        <pc:grpChg chg="del">
          <ac:chgData name="Zachary" userId="b29a57e0-2836-443a-aa5e-71c3f0e1f9ed" providerId="ADAL" clId="{6D8E4C3A-18A4-4C9E-BE2D-278DB18A0028}" dt="2022-11-04T18:27:00.035" v="2" actId="478"/>
          <ac:grpSpMkLst>
            <pc:docMk/>
            <pc:sldMk cId="1978284056" sldId="286"/>
            <ac:grpSpMk id="12" creationId="{650D0D6D-1413-0C69-0E8E-FFAC63B9B87F}"/>
          </ac:grpSpMkLst>
        </pc:grpChg>
        <pc:grpChg chg="add del mod">
          <ac:chgData name="Zachary" userId="b29a57e0-2836-443a-aa5e-71c3f0e1f9ed" providerId="ADAL" clId="{6D8E4C3A-18A4-4C9E-BE2D-278DB18A0028}" dt="2022-11-04T18:26:58.199" v="1"/>
          <ac:grpSpMkLst>
            <pc:docMk/>
            <pc:sldMk cId="1978284056" sldId="286"/>
            <ac:grpSpMk id="58" creationId="{793067D5-5633-ED52-75E3-053ECC83689A}"/>
          </ac:grpSpMkLst>
        </pc:grpChg>
        <pc:grpChg chg="mod">
          <ac:chgData name="Zachary" userId="b29a57e0-2836-443a-aa5e-71c3f0e1f9ed" providerId="ADAL" clId="{6D8E4C3A-18A4-4C9E-BE2D-278DB18A0028}" dt="2022-11-04T18:26:55.453" v="0"/>
          <ac:grpSpMkLst>
            <pc:docMk/>
            <pc:sldMk cId="1978284056" sldId="286"/>
            <ac:grpSpMk id="63" creationId="{459349F6-06D1-4071-EE97-7A31A02BF8C7}"/>
          </ac:grpSpMkLst>
        </pc:grpChg>
        <pc:grpChg chg="mod">
          <ac:chgData name="Zachary" userId="b29a57e0-2836-443a-aa5e-71c3f0e1f9ed" providerId="ADAL" clId="{6D8E4C3A-18A4-4C9E-BE2D-278DB18A0028}" dt="2022-11-04T18:26:55.453" v="0"/>
          <ac:grpSpMkLst>
            <pc:docMk/>
            <pc:sldMk cId="1978284056" sldId="286"/>
            <ac:grpSpMk id="64" creationId="{0CA4DA95-E918-488D-8896-053945B4DA20}"/>
          </ac:grpSpMkLst>
        </pc:grpChg>
        <pc:grpChg chg="mod">
          <ac:chgData name="Zachary" userId="b29a57e0-2836-443a-aa5e-71c3f0e1f9ed" providerId="ADAL" clId="{6D8E4C3A-18A4-4C9E-BE2D-278DB18A0028}" dt="2022-11-04T18:26:55.453" v="0"/>
          <ac:grpSpMkLst>
            <pc:docMk/>
            <pc:sldMk cId="1978284056" sldId="286"/>
            <ac:grpSpMk id="74" creationId="{7F027BD0-F175-BB97-2104-C4A5D61A0272}"/>
          </ac:grpSpMkLst>
        </pc:grpChg>
        <pc:grpChg chg="mod">
          <ac:chgData name="Zachary" userId="b29a57e0-2836-443a-aa5e-71c3f0e1f9ed" providerId="ADAL" clId="{6D8E4C3A-18A4-4C9E-BE2D-278DB18A0028}" dt="2022-11-04T18:26:55.453" v="0"/>
          <ac:grpSpMkLst>
            <pc:docMk/>
            <pc:sldMk cId="1978284056" sldId="286"/>
            <ac:grpSpMk id="83" creationId="{CC2A7480-57C5-5208-552D-D3153FA25810}"/>
          </ac:grpSpMkLst>
        </pc:grpChg>
        <pc:grpChg chg="add mod topLvl">
          <ac:chgData name="Zachary" userId="b29a57e0-2836-443a-aa5e-71c3f0e1f9ed" providerId="ADAL" clId="{6D8E4C3A-18A4-4C9E-BE2D-278DB18A0028}" dt="2022-11-04T18:27:46.424" v="19" actId="165"/>
          <ac:grpSpMkLst>
            <pc:docMk/>
            <pc:sldMk cId="1978284056" sldId="286"/>
            <ac:grpSpMk id="99" creationId="{A7D2A303-4059-2376-9847-B960ABC4085C}"/>
          </ac:grpSpMkLst>
        </pc:grpChg>
        <pc:grpChg chg="add mod topLvl">
          <ac:chgData name="Zachary" userId="b29a57e0-2836-443a-aa5e-71c3f0e1f9ed" providerId="ADAL" clId="{6D8E4C3A-18A4-4C9E-BE2D-278DB18A0028}" dt="2022-11-04T18:27:53.652" v="23" actId="1036"/>
          <ac:grpSpMkLst>
            <pc:docMk/>
            <pc:sldMk cId="1978284056" sldId="286"/>
            <ac:grpSpMk id="107" creationId="{4EBC5615-7637-1C79-B77F-6C743CFEFF5F}"/>
          </ac:grpSpMkLst>
        </pc:grpChg>
        <pc:grpChg chg="mod">
          <ac:chgData name="Zachary" userId="b29a57e0-2836-443a-aa5e-71c3f0e1f9ed" providerId="ADAL" clId="{6D8E4C3A-18A4-4C9E-BE2D-278DB18A0028}" dt="2022-11-04T18:27:46.424" v="19" actId="165"/>
          <ac:grpSpMkLst>
            <pc:docMk/>
            <pc:sldMk cId="1978284056" sldId="286"/>
            <ac:grpSpMk id="112" creationId="{A8B50A85-A5DB-133C-4912-F5F5851AEC30}"/>
          </ac:grpSpMkLst>
        </pc:grpChg>
        <pc:grpChg chg="mod">
          <ac:chgData name="Zachary" userId="b29a57e0-2836-443a-aa5e-71c3f0e1f9ed" providerId="ADAL" clId="{6D8E4C3A-18A4-4C9E-BE2D-278DB18A0028}" dt="2022-11-04T18:27:46.424" v="19" actId="165"/>
          <ac:grpSpMkLst>
            <pc:docMk/>
            <pc:sldMk cId="1978284056" sldId="286"/>
            <ac:grpSpMk id="113" creationId="{5617BF7D-4023-8433-291E-7CCC5918E1DA}"/>
          </ac:grpSpMkLst>
        </pc:grpChg>
        <pc:grpChg chg="mod">
          <ac:chgData name="Zachary" userId="b29a57e0-2836-443a-aa5e-71c3f0e1f9ed" providerId="ADAL" clId="{6D8E4C3A-18A4-4C9E-BE2D-278DB18A0028}" dt="2022-11-04T18:27:46.424" v="19" actId="165"/>
          <ac:grpSpMkLst>
            <pc:docMk/>
            <pc:sldMk cId="1978284056" sldId="286"/>
            <ac:grpSpMk id="123" creationId="{9AECB2A7-BDC9-7AD7-7C34-CB8EC87A6E2E}"/>
          </ac:grpSpMkLst>
        </pc:grpChg>
        <pc:grpChg chg="mod">
          <ac:chgData name="Zachary" userId="b29a57e0-2836-443a-aa5e-71c3f0e1f9ed" providerId="ADAL" clId="{6D8E4C3A-18A4-4C9E-BE2D-278DB18A0028}" dt="2022-11-04T18:27:46.424" v="19" actId="165"/>
          <ac:grpSpMkLst>
            <pc:docMk/>
            <pc:sldMk cId="1978284056" sldId="286"/>
            <ac:grpSpMk id="132" creationId="{9B7F49E0-1452-16E0-7670-8ED84F841363}"/>
          </ac:grpSpMkLst>
        </pc:grpChg>
        <pc:grpChg chg="add del mod">
          <ac:chgData name="Zachary" userId="b29a57e0-2836-443a-aa5e-71c3f0e1f9ed" providerId="ADAL" clId="{6D8E4C3A-18A4-4C9E-BE2D-278DB18A0028}" dt="2022-11-04T18:27:46.424" v="19" actId="165"/>
          <ac:grpSpMkLst>
            <pc:docMk/>
            <pc:sldMk cId="1978284056" sldId="286"/>
            <ac:grpSpMk id="148" creationId="{10060D1B-AADA-D609-AEB3-8AAEC4126F56}"/>
          </ac:grpSpMkLst>
        </pc:grpChg>
        <pc:picChg chg="mod">
          <ac:chgData name="Zachary" userId="b29a57e0-2836-443a-aa5e-71c3f0e1f9ed" providerId="ADAL" clId="{6D8E4C3A-18A4-4C9E-BE2D-278DB18A0028}" dt="2022-11-04T18:26:55.453" v="0"/>
          <ac:picMkLst>
            <pc:docMk/>
            <pc:sldMk cId="1978284056" sldId="286"/>
            <ac:picMk id="68" creationId="{324D345F-DC31-1B14-43E5-E62B0AE69665}"/>
          </ac:picMkLst>
        </pc:picChg>
        <pc:picChg chg="mod">
          <ac:chgData name="Zachary" userId="b29a57e0-2836-443a-aa5e-71c3f0e1f9ed" providerId="ADAL" clId="{6D8E4C3A-18A4-4C9E-BE2D-278DB18A0028}" dt="2022-11-04T18:26:55.453" v="0"/>
          <ac:picMkLst>
            <pc:docMk/>
            <pc:sldMk cId="1978284056" sldId="286"/>
            <ac:picMk id="69" creationId="{8EC2CCD1-4D15-4E72-B5E0-342E023EB10E}"/>
          </ac:picMkLst>
        </pc:picChg>
        <pc:picChg chg="mod">
          <ac:chgData name="Zachary" userId="b29a57e0-2836-443a-aa5e-71c3f0e1f9ed" providerId="ADAL" clId="{6D8E4C3A-18A4-4C9E-BE2D-278DB18A0028}" dt="2022-11-04T18:26:55.453" v="0"/>
          <ac:picMkLst>
            <pc:docMk/>
            <pc:sldMk cId="1978284056" sldId="286"/>
            <ac:picMk id="73" creationId="{FA80259E-D591-CC7A-F20F-2C98ED6AD2F8}"/>
          </ac:picMkLst>
        </pc:picChg>
        <pc:picChg chg="mod">
          <ac:chgData name="Zachary" userId="b29a57e0-2836-443a-aa5e-71c3f0e1f9ed" providerId="ADAL" clId="{6D8E4C3A-18A4-4C9E-BE2D-278DB18A0028}" dt="2022-11-04T18:26:55.453" v="0"/>
          <ac:picMkLst>
            <pc:docMk/>
            <pc:sldMk cId="1978284056" sldId="286"/>
            <ac:picMk id="80" creationId="{072D8C8B-BB89-4ECA-40D9-1BA770AD9B0A}"/>
          </ac:picMkLst>
        </pc:picChg>
        <pc:picChg chg="mod">
          <ac:chgData name="Zachary" userId="b29a57e0-2836-443a-aa5e-71c3f0e1f9ed" providerId="ADAL" clId="{6D8E4C3A-18A4-4C9E-BE2D-278DB18A0028}" dt="2022-11-04T18:26:55.453" v="0"/>
          <ac:picMkLst>
            <pc:docMk/>
            <pc:sldMk cId="1978284056" sldId="286"/>
            <ac:picMk id="81" creationId="{CA5BC5ED-4F14-D61F-4CF5-E3E93BD0AAA7}"/>
          </ac:picMkLst>
        </pc:picChg>
        <pc:picChg chg="mod">
          <ac:chgData name="Zachary" userId="b29a57e0-2836-443a-aa5e-71c3f0e1f9ed" providerId="ADAL" clId="{6D8E4C3A-18A4-4C9E-BE2D-278DB18A0028}" dt="2022-11-04T18:26:55.453" v="0"/>
          <ac:picMkLst>
            <pc:docMk/>
            <pc:sldMk cId="1978284056" sldId="286"/>
            <ac:picMk id="82" creationId="{D8D1C65D-5F62-29E3-CA4A-3D1AFC0CCCD3}"/>
          </ac:picMkLst>
        </pc:picChg>
        <pc:picChg chg="mod">
          <ac:chgData name="Zachary" userId="b29a57e0-2836-443a-aa5e-71c3f0e1f9ed" providerId="ADAL" clId="{6D8E4C3A-18A4-4C9E-BE2D-278DB18A0028}" dt="2022-11-04T18:26:55.453" v="0"/>
          <ac:picMkLst>
            <pc:docMk/>
            <pc:sldMk cId="1978284056" sldId="286"/>
            <ac:picMk id="84" creationId="{F1040C14-B7DB-5913-8B63-7F73D5E4D792}"/>
          </ac:picMkLst>
        </pc:picChg>
        <pc:picChg chg="mod">
          <ac:chgData name="Zachary" userId="b29a57e0-2836-443a-aa5e-71c3f0e1f9ed" providerId="ADAL" clId="{6D8E4C3A-18A4-4C9E-BE2D-278DB18A0028}" dt="2022-11-04T18:26:55.453" v="0"/>
          <ac:picMkLst>
            <pc:docMk/>
            <pc:sldMk cId="1978284056" sldId="286"/>
            <ac:picMk id="91" creationId="{FC5B8B56-083C-2172-F538-AF94AE474E8F}"/>
          </ac:picMkLst>
        </pc:picChg>
        <pc:picChg chg="mod">
          <ac:chgData name="Zachary" userId="b29a57e0-2836-443a-aa5e-71c3f0e1f9ed" providerId="ADAL" clId="{6D8E4C3A-18A4-4C9E-BE2D-278DB18A0028}" dt="2022-11-04T18:27:46.424" v="19" actId="165"/>
          <ac:picMkLst>
            <pc:docMk/>
            <pc:sldMk cId="1978284056" sldId="286"/>
            <ac:picMk id="117" creationId="{64145041-21E8-11EB-292F-5A0BC41A9EA5}"/>
          </ac:picMkLst>
        </pc:picChg>
        <pc:picChg chg="mod">
          <ac:chgData name="Zachary" userId="b29a57e0-2836-443a-aa5e-71c3f0e1f9ed" providerId="ADAL" clId="{6D8E4C3A-18A4-4C9E-BE2D-278DB18A0028}" dt="2022-11-04T18:27:46.424" v="19" actId="165"/>
          <ac:picMkLst>
            <pc:docMk/>
            <pc:sldMk cId="1978284056" sldId="286"/>
            <ac:picMk id="118" creationId="{C8891DF2-1655-4293-E7D1-13D837DC29C9}"/>
          </ac:picMkLst>
        </pc:picChg>
        <pc:picChg chg="mod">
          <ac:chgData name="Zachary" userId="b29a57e0-2836-443a-aa5e-71c3f0e1f9ed" providerId="ADAL" clId="{6D8E4C3A-18A4-4C9E-BE2D-278DB18A0028}" dt="2022-11-04T18:27:46.424" v="19" actId="165"/>
          <ac:picMkLst>
            <pc:docMk/>
            <pc:sldMk cId="1978284056" sldId="286"/>
            <ac:picMk id="122" creationId="{2357953E-FF00-2357-5203-EE5419AAFBDE}"/>
          </ac:picMkLst>
        </pc:picChg>
        <pc:picChg chg="mod">
          <ac:chgData name="Zachary" userId="b29a57e0-2836-443a-aa5e-71c3f0e1f9ed" providerId="ADAL" clId="{6D8E4C3A-18A4-4C9E-BE2D-278DB18A0028}" dt="2022-11-04T18:27:46.424" v="19" actId="165"/>
          <ac:picMkLst>
            <pc:docMk/>
            <pc:sldMk cId="1978284056" sldId="286"/>
            <ac:picMk id="129" creationId="{12AA6816-3ACD-972B-30D7-3486BC0148BD}"/>
          </ac:picMkLst>
        </pc:picChg>
        <pc:picChg chg="mod">
          <ac:chgData name="Zachary" userId="b29a57e0-2836-443a-aa5e-71c3f0e1f9ed" providerId="ADAL" clId="{6D8E4C3A-18A4-4C9E-BE2D-278DB18A0028}" dt="2022-11-04T18:27:46.424" v="19" actId="165"/>
          <ac:picMkLst>
            <pc:docMk/>
            <pc:sldMk cId="1978284056" sldId="286"/>
            <ac:picMk id="130" creationId="{9EB5BC58-248F-70BE-3C38-A112980731FC}"/>
          </ac:picMkLst>
        </pc:picChg>
        <pc:picChg chg="mod">
          <ac:chgData name="Zachary" userId="b29a57e0-2836-443a-aa5e-71c3f0e1f9ed" providerId="ADAL" clId="{6D8E4C3A-18A4-4C9E-BE2D-278DB18A0028}" dt="2022-11-04T18:27:46.424" v="19" actId="165"/>
          <ac:picMkLst>
            <pc:docMk/>
            <pc:sldMk cId="1978284056" sldId="286"/>
            <ac:picMk id="131" creationId="{7DFBE41B-0544-8209-8B27-123C45232BFC}"/>
          </ac:picMkLst>
        </pc:picChg>
        <pc:picChg chg="mod">
          <ac:chgData name="Zachary" userId="b29a57e0-2836-443a-aa5e-71c3f0e1f9ed" providerId="ADAL" clId="{6D8E4C3A-18A4-4C9E-BE2D-278DB18A0028}" dt="2022-11-04T18:27:46.424" v="19" actId="165"/>
          <ac:picMkLst>
            <pc:docMk/>
            <pc:sldMk cId="1978284056" sldId="286"/>
            <ac:picMk id="133" creationId="{23CE8286-8610-160B-8E9E-0F7D850C048D}"/>
          </ac:picMkLst>
        </pc:picChg>
        <pc:picChg chg="mod">
          <ac:chgData name="Zachary" userId="b29a57e0-2836-443a-aa5e-71c3f0e1f9ed" providerId="ADAL" clId="{6D8E4C3A-18A4-4C9E-BE2D-278DB18A0028}" dt="2022-11-04T18:27:46.424" v="19" actId="165"/>
          <ac:picMkLst>
            <pc:docMk/>
            <pc:sldMk cId="1978284056" sldId="286"/>
            <ac:picMk id="140" creationId="{1FE501A8-9011-5612-795A-F81C82B28BB7}"/>
          </ac:picMkLst>
        </pc:picChg>
        <pc:cxnChg chg="del">
          <ac:chgData name="Zachary" userId="b29a57e0-2836-443a-aa5e-71c3f0e1f9ed" providerId="ADAL" clId="{6D8E4C3A-18A4-4C9E-BE2D-278DB18A0028}" dt="2022-11-04T18:27:00.035" v="2" actId="478"/>
          <ac:cxnSpMkLst>
            <pc:docMk/>
            <pc:sldMk cId="1978284056" sldId="286"/>
            <ac:cxnSpMk id="50" creationId="{EC726DCC-3A80-D1FB-377B-67CC95F34E5B}"/>
          </ac:cxnSpMkLst>
        </pc:cxnChg>
        <pc:cxnChg chg="mod">
          <ac:chgData name="Zachary" userId="b29a57e0-2836-443a-aa5e-71c3f0e1f9ed" providerId="ADAL" clId="{6D8E4C3A-18A4-4C9E-BE2D-278DB18A0028}" dt="2022-11-04T18:26:55.453" v="0"/>
          <ac:cxnSpMkLst>
            <pc:docMk/>
            <pc:sldMk cId="1978284056" sldId="286"/>
            <ac:cxnSpMk id="59" creationId="{858AC2E3-6F06-451D-B047-A3AD4C2DD425}"/>
          </ac:cxnSpMkLst>
        </pc:cxnChg>
        <pc:cxnChg chg="mod">
          <ac:chgData name="Zachary" userId="b29a57e0-2836-443a-aa5e-71c3f0e1f9ed" providerId="ADAL" clId="{6D8E4C3A-18A4-4C9E-BE2D-278DB18A0028}" dt="2022-11-04T18:26:55.453" v="0"/>
          <ac:cxnSpMkLst>
            <pc:docMk/>
            <pc:sldMk cId="1978284056" sldId="286"/>
            <ac:cxnSpMk id="67" creationId="{F1B1D4C5-8FDE-FA09-40CF-63B10286869B}"/>
          </ac:cxnSpMkLst>
        </pc:cxnChg>
        <pc:cxnChg chg="mod">
          <ac:chgData name="Zachary" userId="b29a57e0-2836-443a-aa5e-71c3f0e1f9ed" providerId="ADAL" clId="{6D8E4C3A-18A4-4C9E-BE2D-278DB18A0028}" dt="2022-11-04T18:26:55.453" v="0"/>
          <ac:cxnSpMkLst>
            <pc:docMk/>
            <pc:sldMk cId="1978284056" sldId="286"/>
            <ac:cxnSpMk id="70" creationId="{038E1D16-310E-5AD7-E8F3-CB73BC40B179}"/>
          </ac:cxnSpMkLst>
        </pc:cxnChg>
        <pc:cxnChg chg="mod">
          <ac:chgData name="Zachary" userId="b29a57e0-2836-443a-aa5e-71c3f0e1f9ed" providerId="ADAL" clId="{6D8E4C3A-18A4-4C9E-BE2D-278DB18A0028}" dt="2022-11-04T18:26:55.453" v="0"/>
          <ac:cxnSpMkLst>
            <pc:docMk/>
            <pc:sldMk cId="1978284056" sldId="286"/>
            <ac:cxnSpMk id="75" creationId="{C8EBABAD-62E7-4447-9F35-3A7BAB4E8E95}"/>
          </ac:cxnSpMkLst>
        </pc:cxnChg>
        <pc:cxnChg chg="mod">
          <ac:chgData name="Zachary" userId="b29a57e0-2836-443a-aa5e-71c3f0e1f9ed" providerId="ADAL" clId="{6D8E4C3A-18A4-4C9E-BE2D-278DB18A0028}" dt="2022-11-04T18:26:55.453" v="0"/>
          <ac:cxnSpMkLst>
            <pc:docMk/>
            <pc:sldMk cId="1978284056" sldId="286"/>
            <ac:cxnSpMk id="76" creationId="{B623CFBB-F101-8BB5-D429-F7497E134D71}"/>
          </ac:cxnSpMkLst>
        </pc:cxnChg>
        <pc:cxnChg chg="mod">
          <ac:chgData name="Zachary" userId="b29a57e0-2836-443a-aa5e-71c3f0e1f9ed" providerId="ADAL" clId="{6D8E4C3A-18A4-4C9E-BE2D-278DB18A0028}" dt="2022-11-04T18:27:46.424" v="19" actId="165"/>
          <ac:cxnSpMkLst>
            <pc:docMk/>
            <pc:sldMk cId="1978284056" sldId="286"/>
            <ac:cxnSpMk id="108" creationId="{4980107B-455B-3D47-A83A-C623B97A8F79}"/>
          </ac:cxnSpMkLst>
        </pc:cxnChg>
        <pc:cxnChg chg="mod">
          <ac:chgData name="Zachary" userId="b29a57e0-2836-443a-aa5e-71c3f0e1f9ed" providerId="ADAL" clId="{6D8E4C3A-18A4-4C9E-BE2D-278DB18A0028}" dt="2022-11-04T18:27:46.424" v="19" actId="165"/>
          <ac:cxnSpMkLst>
            <pc:docMk/>
            <pc:sldMk cId="1978284056" sldId="286"/>
            <ac:cxnSpMk id="116" creationId="{FE321605-F55A-2191-3255-404DD1253573}"/>
          </ac:cxnSpMkLst>
        </pc:cxnChg>
        <pc:cxnChg chg="mod">
          <ac:chgData name="Zachary" userId="b29a57e0-2836-443a-aa5e-71c3f0e1f9ed" providerId="ADAL" clId="{6D8E4C3A-18A4-4C9E-BE2D-278DB18A0028}" dt="2022-11-04T18:27:46.424" v="19" actId="165"/>
          <ac:cxnSpMkLst>
            <pc:docMk/>
            <pc:sldMk cId="1978284056" sldId="286"/>
            <ac:cxnSpMk id="119" creationId="{F0F6DE1E-F240-7F88-0B70-03DF0812A3ED}"/>
          </ac:cxnSpMkLst>
        </pc:cxnChg>
        <pc:cxnChg chg="mod">
          <ac:chgData name="Zachary" userId="b29a57e0-2836-443a-aa5e-71c3f0e1f9ed" providerId="ADAL" clId="{6D8E4C3A-18A4-4C9E-BE2D-278DB18A0028}" dt="2022-11-04T18:27:46.424" v="19" actId="165"/>
          <ac:cxnSpMkLst>
            <pc:docMk/>
            <pc:sldMk cId="1978284056" sldId="286"/>
            <ac:cxnSpMk id="124" creationId="{DB1F7398-FB56-4B71-F376-954C9F234240}"/>
          </ac:cxnSpMkLst>
        </pc:cxnChg>
        <pc:cxnChg chg="mod">
          <ac:chgData name="Zachary" userId="b29a57e0-2836-443a-aa5e-71c3f0e1f9ed" providerId="ADAL" clId="{6D8E4C3A-18A4-4C9E-BE2D-278DB18A0028}" dt="2022-11-04T18:27:46.424" v="19" actId="165"/>
          <ac:cxnSpMkLst>
            <pc:docMk/>
            <pc:sldMk cId="1978284056" sldId="286"/>
            <ac:cxnSpMk id="125" creationId="{B7D961EF-A8A3-D5DA-D72D-934B8DC96C65}"/>
          </ac:cxnSpMkLst>
        </pc:cxnChg>
      </pc:sldChg>
      <pc:sldChg chg="modSp add mod ord">
        <pc:chgData name="Zachary" userId="b29a57e0-2836-443a-aa5e-71c3f0e1f9ed" providerId="ADAL" clId="{6D8E4C3A-18A4-4C9E-BE2D-278DB18A0028}" dt="2022-11-04T18:37:29.965" v="179" actId="20577"/>
        <pc:sldMkLst>
          <pc:docMk/>
          <pc:sldMk cId="1053461457" sldId="287"/>
        </pc:sldMkLst>
        <pc:spChg chg="mod">
          <ac:chgData name="Zachary" userId="b29a57e0-2836-443a-aa5e-71c3f0e1f9ed" providerId="ADAL" clId="{6D8E4C3A-18A4-4C9E-BE2D-278DB18A0028}" dt="2022-11-04T18:37:29.965" v="179" actId="20577"/>
          <ac:spMkLst>
            <pc:docMk/>
            <pc:sldMk cId="1053461457" sldId="287"/>
            <ac:spMk id="3" creationId="{00000000-0000-0000-0000-000000000000}"/>
          </ac:spMkLst>
        </pc:spChg>
      </pc:sldChg>
    </pc:docChg>
  </pc:docChgLst>
  <pc:docChgLst>
    <pc:chgData name="Hand, Jacob R CPT USARMY MEDICAL COE (USA)" userId="4e697458-1973-4f9b-b55f-b49e9bb392ed" providerId="ADAL" clId="{E16AE892-C1C8-4FAE-8771-723557A055E8}"/>
    <pc:docChg chg="modSld">
      <pc:chgData name="Hand, Jacob R CPT USARMY MEDICAL COE (USA)" userId="4e697458-1973-4f9b-b55f-b49e9bb392ed" providerId="ADAL" clId="{E16AE892-C1C8-4FAE-8771-723557A055E8}" dt="2022-12-06T17:28:00.715" v="466" actId="6549"/>
      <pc:docMkLst>
        <pc:docMk/>
      </pc:docMkLst>
      <pc:sldChg chg="modSp mod">
        <pc:chgData name="Hand, Jacob R CPT USARMY MEDICAL COE (USA)" userId="4e697458-1973-4f9b-b55f-b49e9bb392ed" providerId="ADAL" clId="{E16AE892-C1C8-4FAE-8771-723557A055E8}" dt="2022-12-06T17:21:07.731" v="207" actId="6549"/>
        <pc:sldMkLst>
          <pc:docMk/>
          <pc:sldMk cId="2803815246" sldId="261"/>
        </pc:sldMkLst>
        <pc:spChg chg="mod">
          <ac:chgData name="Hand, Jacob R CPT USARMY MEDICAL COE (USA)" userId="4e697458-1973-4f9b-b55f-b49e9bb392ed" providerId="ADAL" clId="{E16AE892-C1C8-4FAE-8771-723557A055E8}" dt="2022-12-06T17:21:07.731" v="207" actId="6549"/>
          <ac:spMkLst>
            <pc:docMk/>
            <pc:sldMk cId="2803815246" sldId="261"/>
            <ac:spMk id="3" creationId="{00000000-0000-0000-0000-000000000000}"/>
          </ac:spMkLst>
        </pc:spChg>
      </pc:sldChg>
      <pc:sldChg chg="modSp mod">
        <pc:chgData name="Hand, Jacob R CPT USARMY MEDICAL COE (USA)" userId="4e697458-1973-4f9b-b55f-b49e9bb392ed" providerId="ADAL" clId="{E16AE892-C1C8-4FAE-8771-723557A055E8}" dt="2022-12-06T16:15:22.148" v="27" actId="20577"/>
        <pc:sldMkLst>
          <pc:docMk/>
          <pc:sldMk cId="2320162611" sldId="267"/>
        </pc:sldMkLst>
        <pc:spChg chg="mod">
          <ac:chgData name="Hand, Jacob R CPT USARMY MEDICAL COE (USA)" userId="4e697458-1973-4f9b-b55f-b49e9bb392ed" providerId="ADAL" clId="{E16AE892-C1C8-4FAE-8771-723557A055E8}" dt="2022-12-06T16:15:22.148" v="27" actId="20577"/>
          <ac:spMkLst>
            <pc:docMk/>
            <pc:sldMk cId="2320162611" sldId="267"/>
            <ac:spMk id="12" creationId="{00000000-0000-0000-0000-000000000000}"/>
          </ac:spMkLst>
        </pc:spChg>
      </pc:sldChg>
      <pc:sldChg chg="modSp mod">
        <pc:chgData name="Hand, Jacob R CPT USARMY MEDICAL COE (USA)" userId="4e697458-1973-4f9b-b55f-b49e9bb392ed" providerId="ADAL" clId="{E16AE892-C1C8-4FAE-8771-723557A055E8}" dt="2022-12-06T17:20:03.415" v="142" actId="20577"/>
        <pc:sldMkLst>
          <pc:docMk/>
          <pc:sldMk cId="62086835" sldId="268"/>
        </pc:sldMkLst>
        <pc:spChg chg="mod">
          <ac:chgData name="Hand, Jacob R CPT USARMY MEDICAL COE (USA)" userId="4e697458-1973-4f9b-b55f-b49e9bb392ed" providerId="ADAL" clId="{E16AE892-C1C8-4FAE-8771-723557A055E8}" dt="2022-12-06T17:20:03.415" v="142" actId="20577"/>
          <ac:spMkLst>
            <pc:docMk/>
            <pc:sldMk cId="62086835" sldId="268"/>
            <ac:spMk id="11" creationId="{00000000-0000-0000-0000-000000000000}"/>
          </ac:spMkLst>
        </pc:spChg>
        <pc:spChg chg="mod">
          <ac:chgData name="Hand, Jacob R CPT USARMY MEDICAL COE (USA)" userId="4e697458-1973-4f9b-b55f-b49e9bb392ed" providerId="ADAL" clId="{E16AE892-C1C8-4FAE-8771-723557A055E8}" dt="2022-12-06T16:15:32.879" v="28"/>
          <ac:spMkLst>
            <pc:docMk/>
            <pc:sldMk cId="62086835" sldId="268"/>
            <ac:spMk id="12" creationId="{00000000-0000-0000-0000-000000000000}"/>
          </ac:spMkLst>
        </pc:spChg>
      </pc:sldChg>
      <pc:sldChg chg="modSp mod">
        <pc:chgData name="Hand, Jacob R CPT USARMY MEDICAL COE (USA)" userId="4e697458-1973-4f9b-b55f-b49e9bb392ed" providerId="ADAL" clId="{E16AE892-C1C8-4FAE-8771-723557A055E8}" dt="2022-12-06T17:26:53.884" v="350" actId="20577"/>
        <pc:sldMkLst>
          <pc:docMk/>
          <pc:sldMk cId="3541019366" sldId="278"/>
        </pc:sldMkLst>
        <pc:spChg chg="mod">
          <ac:chgData name="Hand, Jacob R CPT USARMY MEDICAL COE (USA)" userId="4e697458-1973-4f9b-b55f-b49e9bb392ed" providerId="ADAL" clId="{E16AE892-C1C8-4FAE-8771-723557A055E8}" dt="2022-12-06T17:26:53.884" v="350" actId="20577"/>
          <ac:spMkLst>
            <pc:docMk/>
            <pc:sldMk cId="3541019366" sldId="278"/>
            <ac:spMk id="3" creationId="{00000000-0000-0000-0000-000000000000}"/>
          </ac:spMkLst>
        </pc:spChg>
      </pc:sldChg>
      <pc:sldChg chg="modSp mod">
        <pc:chgData name="Hand, Jacob R CPT USARMY MEDICAL COE (USA)" userId="4e697458-1973-4f9b-b55f-b49e9bb392ed" providerId="ADAL" clId="{E16AE892-C1C8-4FAE-8771-723557A055E8}" dt="2022-12-06T17:27:12.003" v="356" actId="20577"/>
        <pc:sldMkLst>
          <pc:docMk/>
          <pc:sldMk cId="3146027887" sldId="279"/>
        </pc:sldMkLst>
        <pc:spChg chg="mod">
          <ac:chgData name="Hand, Jacob R CPT USARMY MEDICAL COE (USA)" userId="4e697458-1973-4f9b-b55f-b49e9bb392ed" providerId="ADAL" clId="{E16AE892-C1C8-4FAE-8771-723557A055E8}" dt="2022-12-06T17:27:12.003" v="356" actId="20577"/>
          <ac:spMkLst>
            <pc:docMk/>
            <pc:sldMk cId="3146027887" sldId="279"/>
            <ac:spMk id="3" creationId="{00000000-0000-0000-0000-000000000000}"/>
          </ac:spMkLst>
        </pc:spChg>
        <pc:spChg chg="mod">
          <ac:chgData name="Hand, Jacob R CPT USARMY MEDICAL COE (USA)" userId="4e697458-1973-4f9b-b55f-b49e9bb392ed" providerId="ADAL" clId="{E16AE892-C1C8-4FAE-8771-723557A055E8}" dt="2022-12-06T17:23:56.306" v="238" actId="6549"/>
          <ac:spMkLst>
            <pc:docMk/>
            <pc:sldMk cId="3146027887" sldId="279"/>
            <ac:spMk id="5" creationId="{00000000-0000-0000-0000-000000000000}"/>
          </ac:spMkLst>
        </pc:spChg>
      </pc:sldChg>
      <pc:sldChg chg="modSp mod">
        <pc:chgData name="Hand, Jacob R CPT USARMY MEDICAL COE (USA)" userId="4e697458-1973-4f9b-b55f-b49e9bb392ed" providerId="ADAL" clId="{E16AE892-C1C8-4FAE-8771-723557A055E8}" dt="2022-12-06T17:24:53.664" v="267" actId="20577"/>
        <pc:sldMkLst>
          <pc:docMk/>
          <pc:sldMk cId="672541420" sldId="280"/>
        </pc:sldMkLst>
        <pc:spChg chg="mod">
          <ac:chgData name="Hand, Jacob R CPT USARMY MEDICAL COE (USA)" userId="4e697458-1973-4f9b-b55f-b49e9bb392ed" providerId="ADAL" clId="{E16AE892-C1C8-4FAE-8771-723557A055E8}" dt="2022-12-06T17:24:53.664" v="267" actId="20577"/>
          <ac:spMkLst>
            <pc:docMk/>
            <pc:sldMk cId="672541420" sldId="280"/>
            <ac:spMk id="5" creationId="{00000000-0000-0000-0000-000000000000}"/>
          </ac:spMkLst>
        </pc:spChg>
      </pc:sldChg>
      <pc:sldChg chg="modSp mod">
        <pc:chgData name="Hand, Jacob R CPT USARMY MEDICAL COE (USA)" userId="4e697458-1973-4f9b-b55f-b49e9bb392ed" providerId="ADAL" clId="{E16AE892-C1C8-4FAE-8771-723557A055E8}" dt="2022-12-06T17:27:39.603" v="403" actId="20577"/>
        <pc:sldMkLst>
          <pc:docMk/>
          <pc:sldMk cId="246422825" sldId="281"/>
        </pc:sldMkLst>
        <pc:spChg chg="mod">
          <ac:chgData name="Hand, Jacob R CPT USARMY MEDICAL COE (USA)" userId="4e697458-1973-4f9b-b55f-b49e9bb392ed" providerId="ADAL" clId="{E16AE892-C1C8-4FAE-8771-723557A055E8}" dt="2022-12-06T17:27:39.603" v="403" actId="20577"/>
          <ac:spMkLst>
            <pc:docMk/>
            <pc:sldMk cId="246422825" sldId="281"/>
            <ac:spMk id="3" creationId="{00000000-0000-0000-0000-000000000000}"/>
          </ac:spMkLst>
        </pc:spChg>
      </pc:sldChg>
      <pc:sldChg chg="modSp mod">
        <pc:chgData name="Hand, Jacob R CPT USARMY MEDICAL COE (USA)" userId="4e697458-1973-4f9b-b55f-b49e9bb392ed" providerId="ADAL" clId="{E16AE892-C1C8-4FAE-8771-723557A055E8}" dt="2022-12-06T17:25:52.783" v="331" actId="20577"/>
        <pc:sldMkLst>
          <pc:docMk/>
          <pc:sldMk cId="1670002280" sldId="283"/>
        </pc:sldMkLst>
        <pc:spChg chg="mod">
          <ac:chgData name="Hand, Jacob R CPT USARMY MEDICAL COE (USA)" userId="4e697458-1973-4f9b-b55f-b49e9bb392ed" providerId="ADAL" clId="{E16AE892-C1C8-4FAE-8771-723557A055E8}" dt="2022-12-06T17:25:52.783" v="331" actId="20577"/>
          <ac:spMkLst>
            <pc:docMk/>
            <pc:sldMk cId="1670002280" sldId="283"/>
            <ac:spMk id="3" creationId="{00000000-0000-0000-0000-000000000000}"/>
          </ac:spMkLst>
        </pc:spChg>
        <pc:spChg chg="mod">
          <ac:chgData name="Hand, Jacob R CPT USARMY MEDICAL COE (USA)" userId="4e697458-1973-4f9b-b55f-b49e9bb392ed" providerId="ADAL" clId="{E16AE892-C1C8-4FAE-8771-723557A055E8}" dt="2022-12-06T17:25:48.742" v="329" actId="20577"/>
          <ac:spMkLst>
            <pc:docMk/>
            <pc:sldMk cId="1670002280" sldId="283"/>
            <ac:spMk id="5" creationId="{00000000-0000-0000-0000-000000000000}"/>
          </ac:spMkLst>
        </pc:spChg>
      </pc:sldChg>
      <pc:sldChg chg="modSp mod">
        <pc:chgData name="Hand, Jacob R CPT USARMY MEDICAL COE (USA)" userId="4e697458-1973-4f9b-b55f-b49e9bb392ed" providerId="ADAL" clId="{E16AE892-C1C8-4FAE-8771-723557A055E8}" dt="2022-12-06T17:28:00.715" v="466" actId="6549"/>
        <pc:sldMkLst>
          <pc:docMk/>
          <pc:sldMk cId="2898494451" sldId="284"/>
        </pc:sldMkLst>
        <pc:spChg chg="mod">
          <ac:chgData name="Hand, Jacob R CPT USARMY MEDICAL COE (USA)" userId="4e697458-1973-4f9b-b55f-b49e9bb392ed" providerId="ADAL" clId="{E16AE892-C1C8-4FAE-8771-723557A055E8}" dt="2022-12-06T17:28:00.715" v="466" actId="6549"/>
          <ac:spMkLst>
            <pc:docMk/>
            <pc:sldMk cId="2898494451" sldId="284"/>
            <ac:spMk id="3" creationId="{00000000-0000-0000-0000-000000000000}"/>
          </ac:spMkLst>
        </pc:spChg>
        <pc:spChg chg="mod">
          <ac:chgData name="Hand, Jacob R CPT USARMY MEDICAL COE (USA)" userId="4e697458-1973-4f9b-b55f-b49e9bb392ed" providerId="ADAL" clId="{E16AE892-C1C8-4FAE-8771-723557A055E8}" dt="2022-12-06T17:25:14.341" v="286" actId="20577"/>
          <ac:spMkLst>
            <pc:docMk/>
            <pc:sldMk cId="2898494451" sldId="284"/>
            <ac:spMk id="5" creationId="{00000000-0000-0000-0000-000000000000}"/>
          </ac:spMkLst>
        </pc:spChg>
      </pc:sldChg>
      <pc:sldChg chg="modSp mod">
        <pc:chgData name="Hand, Jacob R CPT USARMY MEDICAL COE (USA)" userId="4e697458-1973-4f9b-b55f-b49e9bb392ed" providerId="ADAL" clId="{E16AE892-C1C8-4FAE-8771-723557A055E8}" dt="2022-12-06T17:25:42.525" v="327" actId="20577"/>
        <pc:sldMkLst>
          <pc:docMk/>
          <pc:sldMk cId="1382575337" sldId="285"/>
        </pc:sldMkLst>
        <pc:spChg chg="mod">
          <ac:chgData name="Hand, Jacob R CPT USARMY MEDICAL COE (USA)" userId="4e697458-1973-4f9b-b55f-b49e9bb392ed" providerId="ADAL" clId="{E16AE892-C1C8-4FAE-8771-723557A055E8}" dt="2022-12-06T17:25:42.525" v="327" actId="20577"/>
          <ac:spMkLst>
            <pc:docMk/>
            <pc:sldMk cId="1382575337" sldId="285"/>
            <ac:spMk id="3" creationId="{00000000-0000-0000-0000-000000000000}"/>
          </ac:spMkLst>
        </pc:spChg>
        <pc:spChg chg="mod">
          <ac:chgData name="Hand, Jacob R CPT USARMY MEDICAL COE (USA)" userId="4e697458-1973-4f9b-b55f-b49e9bb392ed" providerId="ADAL" clId="{E16AE892-C1C8-4FAE-8771-723557A055E8}" dt="2022-12-06T17:25:36.183" v="325" actId="6549"/>
          <ac:spMkLst>
            <pc:docMk/>
            <pc:sldMk cId="1382575337" sldId="285"/>
            <ac:spMk id="5" creationId="{00000000-0000-0000-0000-000000000000}"/>
          </ac:spMkLst>
        </pc:spChg>
      </pc:sldChg>
      <pc:sldChg chg="modSp mod">
        <pc:chgData name="Hand, Jacob R CPT USARMY MEDICAL COE (USA)" userId="4e697458-1973-4f9b-b55f-b49e9bb392ed" providerId="ADAL" clId="{E16AE892-C1C8-4FAE-8771-723557A055E8}" dt="2022-12-06T17:26:21.643" v="337" actId="20577"/>
        <pc:sldMkLst>
          <pc:docMk/>
          <pc:sldMk cId="1978284056" sldId="286"/>
        </pc:sldMkLst>
        <pc:spChg chg="mod">
          <ac:chgData name="Hand, Jacob R CPT USARMY MEDICAL COE (USA)" userId="4e697458-1973-4f9b-b55f-b49e9bb392ed" providerId="ADAL" clId="{E16AE892-C1C8-4FAE-8771-723557A055E8}" dt="2022-12-06T16:20:46.299" v="91" actId="20577"/>
          <ac:spMkLst>
            <pc:docMk/>
            <pc:sldMk cId="1978284056" sldId="286"/>
            <ac:spMk id="5" creationId="{00000000-0000-0000-0000-000000000000}"/>
          </ac:spMkLst>
        </pc:spChg>
        <pc:spChg chg="mod">
          <ac:chgData name="Hand, Jacob R CPT USARMY MEDICAL COE (USA)" userId="4e697458-1973-4f9b-b55f-b49e9bb392ed" providerId="ADAL" clId="{E16AE892-C1C8-4FAE-8771-723557A055E8}" dt="2022-12-06T17:26:07.004" v="333" actId="20577"/>
          <ac:spMkLst>
            <pc:docMk/>
            <pc:sldMk cId="1978284056" sldId="286"/>
            <ac:spMk id="105" creationId="{D21C17A7-4E9A-E67D-F857-0BBB3DF3F7BF}"/>
          </ac:spMkLst>
        </pc:spChg>
        <pc:spChg chg="mod">
          <ac:chgData name="Hand, Jacob R CPT USARMY MEDICAL COE (USA)" userId="4e697458-1973-4f9b-b55f-b49e9bb392ed" providerId="ADAL" clId="{E16AE892-C1C8-4FAE-8771-723557A055E8}" dt="2022-12-06T17:26:15.469" v="335" actId="20577"/>
          <ac:spMkLst>
            <pc:docMk/>
            <pc:sldMk cId="1978284056" sldId="286"/>
            <ac:spMk id="106" creationId="{7D42CA70-85E3-23C5-D144-4448FF3D06AD}"/>
          </ac:spMkLst>
        </pc:spChg>
        <pc:spChg chg="mod">
          <ac:chgData name="Hand, Jacob R CPT USARMY MEDICAL COE (USA)" userId="4e697458-1973-4f9b-b55f-b49e9bb392ed" providerId="ADAL" clId="{E16AE892-C1C8-4FAE-8771-723557A055E8}" dt="2022-12-06T17:26:21.643" v="337" actId="20577"/>
          <ac:spMkLst>
            <pc:docMk/>
            <pc:sldMk cId="1978284056" sldId="286"/>
            <ac:spMk id="109" creationId="{1B4625A2-153E-E823-8BCF-9FA56AD9F305}"/>
          </ac:spMkLst>
        </pc:spChg>
      </pc:sldChg>
      <pc:sldChg chg="modSp mod">
        <pc:chgData name="Hand, Jacob R CPT USARMY MEDICAL COE (USA)" userId="4e697458-1973-4f9b-b55f-b49e9bb392ed" providerId="ADAL" clId="{E16AE892-C1C8-4FAE-8771-723557A055E8}" dt="2022-12-06T17:26:34.637" v="341" actId="20577"/>
        <pc:sldMkLst>
          <pc:docMk/>
          <pc:sldMk cId="1053461457" sldId="287"/>
        </pc:sldMkLst>
        <pc:spChg chg="mod">
          <ac:chgData name="Hand, Jacob R CPT USARMY MEDICAL COE (USA)" userId="4e697458-1973-4f9b-b55f-b49e9bb392ed" providerId="ADAL" clId="{E16AE892-C1C8-4FAE-8771-723557A055E8}" dt="2022-12-06T17:26:34.637" v="341" actId="20577"/>
          <ac:spMkLst>
            <pc:docMk/>
            <pc:sldMk cId="1053461457" sldId="287"/>
            <ac:spMk id="3" creationId="{00000000-0000-0000-0000-000000000000}"/>
          </ac:spMkLst>
        </pc:spChg>
        <pc:spChg chg="mod">
          <ac:chgData name="Hand, Jacob R CPT USARMY MEDICAL COE (USA)" userId="4e697458-1973-4f9b-b55f-b49e9bb392ed" providerId="ADAL" clId="{E16AE892-C1C8-4FAE-8771-723557A055E8}" dt="2022-12-06T17:23:49.168" v="221" actId="20577"/>
          <ac:spMkLst>
            <pc:docMk/>
            <pc:sldMk cId="1053461457" sldId="287"/>
            <ac:spMk id="5" creationId="{00000000-0000-0000-0000-000000000000}"/>
          </ac:spMkLst>
        </pc:spChg>
      </pc:sldChg>
    </pc:docChg>
  </pc:docChgLst>
  <pc:docChgLst>
    <pc:chgData name="Hand, Jacob R CPT USARMY MEDICAL COE (USA)" userId="4e697458-1973-4f9b-b55f-b49e9bb392ed" providerId="ADAL" clId="{1D6A8DD3-5BC1-477D-8E8A-D8A7CF20A963}"/>
    <pc:docChg chg="modSld">
      <pc:chgData name="Hand, Jacob R CPT USARMY MEDICAL COE (USA)" userId="4e697458-1973-4f9b-b55f-b49e9bb392ed" providerId="ADAL" clId="{1D6A8DD3-5BC1-477D-8E8A-D8A7CF20A963}" dt="2022-11-22T21:25:41.980" v="7" actId="20577"/>
      <pc:docMkLst>
        <pc:docMk/>
      </pc:docMkLst>
      <pc:sldChg chg="modSp mod">
        <pc:chgData name="Hand, Jacob R CPT USARMY MEDICAL COE (USA)" userId="4e697458-1973-4f9b-b55f-b49e9bb392ed" providerId="ADAL" clId="{1D6A8DD3-5BC1-477D-8E8A-D8A7CF20A963}" dt="2022-11-22T21:25:41.980" v="7" actId="20577"/>
        <pc:sldMkLst>
          <pc:docMk/>
          <pc:sldMk cId="2803815246" sldId="261"/>
        </pc:sldMkLst>
        <pc:spChg chg="mod">
          <ac:chgData name="Hand, Jacob R CPT USARMY MEDICAL COE (USA)" userId="4e697458-1973-4f9b-b55f-b49e9bb392ed" providerId="ADAL" clId="{1D6A8DD3-5BC1-477D-8E8A-D8A7CF20A963}" dt="2022-11-22T21:25:41.980" v="7" actId="20577"/>
          <ac:spMkLst>
            <pc:docMk/>
            <pc:sldMk cId="2803815246" sldId="261"/>
            <ac:spMk id="3" creationId="{00000000-0000-0000-0000-000000000000}"/>
          </ac:spMkLst>
        </pc:spChg>
      </pc:sldChg>
    </pc:docChg>
  </pc:docChgLst>
  <pc:docChgLst>
    <pc:chgData name="Zachary" userId="b29a57e0-2836-443a-aa5e-71c3f0e1f9ed" providerId="ADAL" clId="{A17963EA-6951-47D2-AE90-CE27356E99CD}"/>
    <pc:docChg chg="modSld">
      <pc:chgData name="Zachary" userId="b29a57e0-2836-443a-aa5e-71c3f0e1f9ed" providerId="ADAL" clId="{A17963EA-6951-47D2-AE90-CE27356E99CD}" dt="2022-11-28T21:29:15.229" v="67" actId="20577"/>
      <pc:docMkLst>
        <pc:docMk/>
      </pc:docMkLst>
      <pc:sldChg chg="modSp mod">
        <pc:chgData name="Zachary" userId="b29a57e0-2836-443a-aa5e-71c3f0e1f9ed" providerId="ADAL" clId="{A17963EA-6951-47D2-AE90-CE27356E99CD}" dt="2022-11-28T21:25:25.395" v="14" actId="20577"/>
        <pc:sldMkLst>
          <pc:docMk/>
          <pc:sldMk cId="2803815246" sldId="261"/>
        </pc:sldMkLst>
        <pc:spChg chg="mod">
          <ac:chgData name="Zachary" userId="b29a57e0-2836-443a-aa5e-71c3f0e1f9ed" providerId="ADAL" clId="{A17963EA-6951-47D2-AE90-CE27356E99CD}" dt="2022-11-28T21:25:25.395" v="14" actId="20577"/>
          <ac:spMkLst>
            <pc:docMk/>
            <pc:sldMk cId="2803815246" sldId="261"/>
            <ac:spMk id="3" creationId="{00000000-0000-0000-0000-000000000000}"/>
          </ac:spMkLst>
        </pc:spChg>
      </pc:sldChg>
      <pc:sldChg chg="modSp mod">
        <pc:chgData name="Zachary" userId="b29a57e0-2836-443a-aa5e-71c3f0e1f9ed" providerId="ADAL" clId="{A17963EA-6951-47D2-AE90-CE27356E99CD}" dt="2022-11-28T21:29:06.560" v="61" actId="20577"/>
        <pc:sldMkLst>
          <pc:docMk/>
          <pc:sldMk cId="3541019366" sldId="278"/>
        </pc:sldMkLst>
        <pc:spChg chg="mod">
          <ac:chgData name="Zachary" userId="b29a57e0-2836-443a-aa5e-71c3f0e1f9ed" providerId="ADAL" clId="{A17963EA-6951-47D2-AE90-CE27356E99CD}" dt="2022-11-28T21:29:06.560" v="61" actId="20577"/>
          <ac:spMkLst>
            <pc:docMk/>
            <pc:sldMk cId="3541019366" sldId="278"/>
            <ac:spMk id="3" creationId="{00000000-0000-0000-0000-000000000000}"/>
          </ac:spMkLst>
        </pc:spChg>
      </pc:sldChg>
      <pc:sldChg chg="modSp mod">
        <pc:chgData name="Zachary" userId="b29a57e0-2836-443a-aa5e-71c3f0e1f9ed" providerId="ADAL" clId="{A17963EA-6951-47D2-AE90-CE27356E99CD}" dt="2022-11-28T21:29:15.229" v="67" actId="20577"/>
        <pc:sldMkLst>
          <pc:docMk/>
          <pc:sldMk cId="246422825" sldId="281"/>
        </pc:sldMkLst>
        <pc:spChg chg="mod">
          <ac:chgData name="Zachary" userId="b29a57e0-2836-443a-aa5e-71c3f0e1f9ed" providerId="ADAL" clId="{A17963EA-6951-47D2-AE90-CE27356E99CD}" dt="2022-11-28T21:29:15.229" v="67" actId="20577"/>
          <ac:spMkLst>
            <pc:docMk/>
            <pc:sldMk cId="246422825" sldId="281"/>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1"/>
            <a:ext cx="3038648" cy="466725"/>
          </a:xfrm>
          <a:prstGeom prst="rect">
            <a:avLst/>
          </a:prstGeom>
        </p:spPr>
        <p:txBody>
          <a:bodyPr vert="horz" lIns="91440" tIns="45720" rIns="91440" bIns="45720" rtlCol="0"/>
          <a:lstStyle>
            <a:lvl1pPr algn="r">
              <a:defRPr sz="1200"/>
            </a:lvl1pPr>
          </a:lstStyle>
          <a:p>
            <a:fld id="{C2D0C82B-83A6-4B02-A16C-8BA02F7EF41F}" type="datetimeFigureOut">
              <a:rPr lang="en-US" smtClean="0"/>
              <a:t>12/14/2022</a:t>
            </a:fld>
            <a:endParaRPr lang="en-US"/>
          </a:p>
        </p:txBody>
      </p:sp>
      <p:sp>
        <p:nvSpPr>
          <p:cNvPr id="4" name="Slide Image Placeholder 3"/>
          <p:cNvSpPr>
            <a:spLocks noGrp="1" noRot="1" noChangeAspect="1"/>
          </p:cNvSpPr>
          <p:nvPr>
            <p:ph type="sldImg" idx="2"/>
          </p:nvPr>
        </p:nvSpPr>
        <p:spPr>
          <a:xfrm>
            <a:off x="1414463" y="1162050"/>
            <a:ext cx="4183062"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6"/>
            <a:ext cx="560832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6"/>
            <a:ext cx="3038649"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829676"/>
            <a:ext cx="3038648" cy="466725"/>
          </a:xfrm>
          <a:prstGeom prst="rect">
            <a:avLst/>
          </a:prstGeom>
        </p:spPr>
        <p:txBody>
          <a:bodyPr vert="horz" lIns="91440" tIns="45720" rIns="91440" bIns="45720" rtlCol="0" anchor="b"/>
          <a:lstStyle>
            <a:lvl1pPr algn="r">
              <a:defRPr sz="1200"/>
            </a:lvl1pPr>
          </a:lstStyle>
          <a:p>
            <a:fld id="{2DBE47C0-376F-484E-82F4-C63813BDF55C}" type="slidenum">
              <a:rPr lang="en-US" smtClean="0"/>
              <a:t>‹#›</a:t>
            </a:fld>
            <a:endParaRPr lang="en-US"/>
          </a:p>
        </p:txBody>
      </p:sp>
    </p:spTree>
    <p:extLst>
      <p:ext uri="{BB962C8B-B14F-4D97-AF65-F5344CB8AC3E}">
        <p14:creationId xmlns:p14="http://schemas.microsoft.com/office/powerpoint/2010/main" val="364308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BE47C0-376F-484E-82F4-C63813BDF55C}" type="slidenum">
              <a:rPr lang="en-US" smtClean="0"/>
              <a:t>2</a:t>
            </a:fld>
            <a:endParaRPr lang="en-US"/>
          </a:p>
        </p:txBody>
      </p:sp>
    </p:spTree>
    <p:extLst>
      <p:ext uri="{BB962C8B-B14F-4D97-AF65-F5344CB8AC3E}">
        <p14:creationId xmlns:p14="http://schemas.microsoft.com/office/powerpoint/2010/main" val="1341466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100"/>
          </a:p>
        </p:txBody>
      </p:sp>
      <p:sp>
        <p:nvSpPr>
          <p:cNvPr id="4" name="Slide Number Placeholder 3"/>
          <p:cNvSpPr>
            <a:spLocks noGrp="1"/>
          </p:cNvSpPr>
          <p:nvPr>
            <p:ph type="sldNum" sz="quarter" idx="10"/>
          </p:nvPr>
        </p:nvSpPr>
        <p:spPr/>
        <p:txBody>
          <a:bodyPr/>
          <a:lstStyle/>
          <a:p>
            <a:pPr>
              <a:defRPr/>
            </a:pPr>
            <a:fld id="{945D86B0-6FF9-47C5-87FE-14D9DE19F8E4}" type="slidenum">
              <a:rPr lang="en-US" smtClean="0">
                <a:solidFill>
                  <a:srgbClr val="000000"/>
                </a:solidFill>
              </a:rPr>
              <a:pPr>
                <a:defRPr/>
              </a:pPr>
              <a:t>13</a:t>
            </a:fld>
            <a:endParaRPr lang="en-US">
              <a:solidFill>
                <a:srgbClr val="000000"/>
              </a:solidFill>
            </a:endParaRPr>
          </a:p>
        </p:txBody>
      </p:sp>
    </p:spTree>
    <p:extLst>
      <p:ext uri="{BB962C8B-B14F-4D97-AF65-F5344CB8AC3E}">
        <p14:creationId xmlns:p14="http://schemas.microsoft.com/office/powerpoint/2010/main" val="2414057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2437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6E48757-8C50-4860-9F46-D987FE64C3A6}" type="datetime1">
              <a:rPr lang="en-US" smtClean="0"/>
              <a:t>12/14/2022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227195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AB6A9A2-3387-4E7D-9F3B-0379634A16B0}" type="datetime1">
              <a:rPr lang="en-US" smtClean="0"/>
              <a:t>12/14/2022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1586645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C4A4BA-CFD7-4199-878D-B417F8015035}" type="datetime1">
              <a:rPr lang="en-US" smtClean="0"/>
              <a:t>12/14/2022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319803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D062EE-DAB9-4B75-A0FB-0A9334C5F417}" type="datetime1">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3797437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097FD8-6E7A-4609-947E-CA6D70909A30}" type="datetime1">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2441949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93D3A5-0AAC-488E-BF6E-546AE92575F1}" type="datetime1">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399696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DC080A-9494-4B2B-9647-E202CADA54FD}" type="datetime1">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2193695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965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491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2802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a:xfrm>
            <a:off x="3028950" y="6545355"/>
            <a:ext cx="3086100" cy="176121"/>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23965BCD-8289-4B63-B2FF-D97EE3D13214}" type="slidenum">
              <a:rPr lang="en-US" smtClean="0"/>
              <a:t>‹#›</a:t>
            </a:fld>
            <a:endParaRPr lang="en-US"/>
          </a:p>
        </p:txBody>
      </p:sp>
    </p:spTree>
    <p:extLst>
      <p:ext uri="{BB962C8B-B14F-4D97-AF65-F5344CB8AC3E}">
        <p14:creationId xmlns:p14="http://schemas.microsoft.com/office/powerpoint/2010/main" val="25904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60B236-22B3-41C4-B549-A88C0A809F4A}" type="datetime1">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181600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7B8309-BBF3-4D7E-89B1-03E6688657E4}" type="datetime1">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2452538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253D8B-538F-4B3A-9B72-8D459A67D6AC}" type="datetime1">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175594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E51055-5969-422F-845A-FE1889D7D586}" type="datetime1">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5C8ED-D895-4E64-A378-A7D51D813B50}" type="slidenum">
              <a:rPr lang="en-US" smtClean="0"/>
              <a:t>‹#›</a:t>
            </a:fld>
            <a:endParaRPr lang="en-US"/>
          </a:p>
        </p:txBody>
      </p:sp>
    </p:spTree>
    <p:extLst>
      <p:ext uri="{BB962C8B-B14F-4D97-AF65-F5344CB8AC3E}">
        <p14:creationId xmlns:p14="http://schemas.microsoft.com/office/powerpoint/2010/main" val="1223086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8" name="Straight Connector 7"/>
          <p:cNvCxnSpPr/>
          <p:nvPr userDrawn="1"/>
        </p:nvCxnSpPr>
        <p:spPr bwMode="auto">
          <a:xfrm>
            <a:off x="914400" y="838200"/>
            <a:ext cx="7315200" cy="0"/>
          </a:xfrm>
          <a:prstGeom prst="line">
            <a:avLst/>
          </a:prstGeom>
          <a:noFill/>
          <a:ln w="25400" cap="flat" cmpd="sng" algn="ctr">
            <a:solidFill>
              <a:schemeClr val="tx1"/>
            </a:solidFill>
            <a:prstDash val="solid"/>
            <a:round/>
            <a:headEnd type="none" w="med" len="med"/>
            <a:tailEnd type="none" w="med" len="med"/>
          </a:ln>
          <a:effectLst/>
        </p:spPr>
      </p:cxnSp>
      <p:cxnSp>
        <p:nvCxnSpPr>
          <p:cNvPr id="9" name="Straight Connector 8"/>
          <p:cNvCxnSpPr/>
          <p:nvPr userDrawn="1"/>
        </p:nvCxnSpPr>
        <p:spPr bwMode="auto">
          <a:xfrm>
            <a:off x="1066800" y="914400"/>
            <a:ext cx="7315200" cy="0"/>
          </a:xfrm>
          <a:prstGeom prst="line">
            <a:avLst/>
          </a:prstGeom>
          <a:noFill/>
          <a:ln w="25400" cap="flat" cmpd="sng" algn="ctr">
            <a:solidFill>
              <a:srgbClr val="FFC000"/>
            </a:solidFill>
            <a:prstDash val="solid"/>
            <a:round/>
            <a:headEnd type="none" w="med" len="med"/>
            <a:tailEnd type="none" w="med" len="med"/>
          </a:ln>
          <a:effectLst/>
        </p:spPr>
      </p:cxnSp>
      <p:sp>
        <p:nvSpPr>
          <p:cNvPr id="10" name="TextBox 9"/>
          <p:cNvSpPr txBox="1"/>
          <p:nvPr userDrawn="1"/>
        </p:nvSpPr>
        <p:spPr>
          <a:xfrm>
            <a:off x="0" y="0"/>
            <a:ext cx="9144000" cy="276999"/>
          </a:xfrm>
          <a:prstGeom prst="rect">
            <a:avLst/>
          </a:prstGeom>
          <a:noFill/>
        </p:spPr>
        <p:txBody>
          <a:bodyPr wrap="square" rtlCol="0">
            <a:spAutoFit/>
          </a:bodyPr>
          <a:lstStyle/>
          <a:p>
            <a:pPr algn="ctr" eaLnBrk="0" hangingPunct="0"/>
            <a:r>
              <a:rPr lang="en-US" sz="1200" b="1">
                <a:solidFill>
                  <a:srgbClr val="009900"/>
                </a:solidFill>
                <a:latin typeface=" Arial"/>
                <a:ea typeface="ＭＳ Ｐゴシック" pitchFamily="16" charset="-128"/>
              </a:rPr>
              <a:t>UNCLASSIFIED</a:t>
            </a:r>
          </a:p>
        </p:txBody>
      </p:sp>
      <p:cxnSp>
        <p:nvCxnSpPr>
          <p:cNvPr id="11" name="Straight Connector 10"/>
          <p:cNvCxnSpPr/>
          <p:nvPr userDrawn="1"/>
        </p:nvCxnSpPr>
        <p:spPr bwMode="auto">
          <a:xfrm>
            <a:off x="914400" y="6553200"/>
            <a:ext cx="7315200" cy="0"/>
          </a:xfrm>
          <a:prstGeom prst="line">
            <a:avLst/>
          </a:prstGeom>
          <a:noFill/>
          <a:ln w="25400" cap="flat" cmpd="sng" algn="ctr">
            <a:solidFill>
              <a:schemeClr val="tx1"/>
            </a:solidFill>
            <a:prstDash val="solid"/>
            <a:round/>
            <a:headEnd type="none" w="med" len="med"/>
            <a:tailEnd type="none" w="med" len="med"/>
          </a:ln>
          <a:effectLst/>
        </p:spPr>
      </p:cxnSp>
      <p:cxnSp>
        <p:nvCxnSpPr>
          <p:cNvPr id="13" name="Straight Connector 12"/>
          <p:cNvCxnSpPr/>
          <p:nvPr userDrawn="1"/>
        </p:nvCxnSpPr>
        <p:spPr bwMode="auto">
          <a:xfrm>
            <a:off x="1066800" y="6477000"/>
            <a:ext cx="7315200" cy="0"/>
          </a:xfrm>
          <a:prstGeom prst="line">
            <a:avLst/>
          </a:prstGeom>
          <a:noFill/>
          <a:ln w="25400" cap="flat" cmpd="sng" algn="ctr">
            <a:solidFill>
              <a:srgbClr val="FFC000"/>
            </a:solidFill>
            <a:prstDash val="solid"/>
            <a:round/>
            <a:headEnd type="none" w="med" len="med"/>
            <a:tailEnd type="none" w="med" len="med"/>
          </a:ln>
          <a:effectLst/>
        </p:spPr>
      </p:cxnSp>
      <p:sp>
        <p:nvSpPr>
          <p:cNvPr id="21" name="TextBox 20"/>
          <p:cNvSpPr txBox="1"/>
          <p:nvPr userDrawn="1"/>
        </p:nvSpPr>
        <p:spPr>
          <a:xfrm>
            <a:off x="3911402" y="6581001"/>
            <a:ext cx="1321196" cy="461665"/>
          </a:xfrm>
          <a:prstGeom prst="rect">
            <a:avLst/>
          </a:prstGeom>
          <a:noFill/>
        </p:spPr>
        <p:txBody>
          <a:bodyPr wrap="none" rtlCol="0">
            <a:spAutoFit/>
          </a:bodyPr>
          <a:lstStyle/>
          <a:p>
            <a:r>
              <a:rPr lang="en-US" sz="1200" b="1">
                <a:solidFill>
                  <a:srgbClr val="009900"/>
                </a:solidFill>
                <a:latin typeface=" Arial"/>
              </a:rPr>
              <a:t>UNCLASSIFIED</a:t>
            </a:r>
          </a:p>
          <a:p>
            <a:endParaRPr lang="en-US" sz="1200" b="1">
              <a:solidFill>
                <a:srgbClr val="009900"/>
              </a:solidFill>
              <a:latin typeface="+mn-lt"/>
            </a:endParaRPr>
          </a:p>
        </p:txBody>
      </p:sp>
      <p:sp>
        <p:nvSpPr>
          <p:cNvPr id="22" name="Slide Number Placeholder 1"/>
          <p:cNvSpPr>
            <a:spLocks noGrp="1"/>
          </p:cNvSpPr>
          <p:nvPr>
            <p:ph type="sldNum" sz="quarter" idx="4"/>
          </p:nvPr>
        </p:nvSpPr>
        <p:spPr>
          <a:xfrm>
            <a:off x="8723869" y="6553200"/>
            <a:ext cx="383185" cy="365125"/>
          </a:xfrm>
          <a:prstGeom prst="rect">
            <a:avLst/>
          </a:prstGeom>
        </p:spPr>
        <p:txBody>
          <a:bodyPr vert="horz" lIns="91440" tIns="45720" rIns="91440" bIns="45720" rtlCol="0" anchor="ctr"/>
          <a:lstStyle>
            <a:lvl1pPr algn="r">
              <a:defRPr sz="1200">
                <a:solidFill>
                  <a:schemeClr val="tx1">
                    <a:tint val="75000"/>
                  </a:schemeClr>
                </a:solidFill>
                <a:latin typeface=" Arial"/>
              </a:defRPr>
            </a:lvl1pPr>
          </a:lstStyle>
          <a:p>
            <a:fld id="{3734C1BA-07FB-4840-A752-36177B0F1115}" type="slidenum">
              <a:rPr lang="en-US" smtClean="0"/>
              <a:pPr/>
              <a:t>‹#›</a:t>
            </a:fld>
            <a:endParaRPr lang="en-US"/>
          </a:p>
        </p:txBody>
      </p:sp>
      <p:pic>
        <p:nvPicPr>
          <p:cNvPr id="23" name="Picture 2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0020" y="75435"/>
            <a:ext cx="1020620" cy="918557"/>
          </a:xfrm>
          <a:prstGeom prst="rect">
            <a:avLst/>
          </a:prstGeom>
        </p:spPr>
      </p:pic>
      <p:sp>
        <p:nvSpPr>
          <p:cNvPr id="24" name="Rectangle 3"/>
          <p:cNvSpPr>
            <a:spLocks noGrp="1" noChangeArrowheads="1"/>
          </p:cNvSpPr>
          <p:nvPr>
            <p:ph type="title"/>
          </p:nvPr>
        </p:nvSpPr>
        <p:spPr bwMode="gray">
          <a:xfrm>
            <a:off x="762001" y="216474"/>
            <a:ext cx="7619999" cy="615553"/>
          </a:xfrm>
          <a:prstGeom prst="rect">
            <a:avLst/>
          </a:prstGeom>
          <a:noFill/>
          <a:ln w="9525">
            <a:noFill/>
            <a:miter lim="800000"/>
            <a:headEnd/>
            <a:tailEnd/>
          </a:ln>
        </p:spPr>
        <p:txBody>
          <a:bodyPr vert="horz" wrap="square" lIns="91440" tIns="0" rIns="91440" bIns="0" numCol="1" anchor="ctr" anchorCtr="0" compatLnSpc="1">
            <a:prstTxWarp prst="textNoShape">
              <a:avLst/>
            </a:prstTxWarp>
            <a:spAutoFit/>
          </a:bodyPr>
          <a:lstStyle/>
          <a:p>
            <a:pPr lvl="0"/>
            <a:r>
              <a:rPr lang="en-US"/>
              <a:t>Click to edit</a:t>
            </a:r>
          </a:p>
        </p:txBody>
      </p:sp>
      <p:pic>
        <p:nvPicPr>
          <p:cNvPr id="2" name="Picture 1"/>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29600" y="75435"/>
            <a:ext cx="852054" cy="852054"/>
          </a:xfrm>
          <a:prstGeom prst="rect">
            <a:avLst/>
          </a:prstGeom>
        </p:spPr>
      </p:pic>
      <p:sp>
        <p:nvSpPr>
          <p:cNvPr id="15" name="Rectangle 14"/>
          <p:cNvSpPr/>
          <p:nvPr userDrawn="1"/>
        </p:nvSpPr>
        <p:spPr>
          <a:xfrm>
            <a:off x="-30020" y="6593575"/>
            <a:ext cx="4131734" cy="223138"/>
          </a:xfrm>
          <a:prstGeom prst="rect">
            <a:avLst/>
          </a:prstGeom>
        </p:spPr>
        <p:txBody>
          <a:bodyPr wrap="square">
            <a:spAutoFit/>
          </a:bodyPr>
          <a:lstStyle/>
          <a:p>
            <a:pPr lvl="0" algn="ctr">
              <a:defRPr/>
            </a:pPr>
            <a:r>
              <a:rPr lang="en-US" sz="850" b="1" i="1">
                <a:latin typeface=" Arial"/>
              </a:rPr>
              <a:t>STEWARD THE PROFESSION </a:t>
            </a:r>
            <a:r>
              <a:rPr lang="en-US" sz="850" b="1" i="1">
                <a:latin typeface="Times New Roman" panose="02020603050405020304" pitchFamily="18" charset="0"/>
                <a:cs typeface="Times New Roman" panose="02020603050405020304" pitchFamily="18" charset="0"/>
              </a:rPr>
              <a:t>● </a:t>
            </a:r>
            <a:r>
              <a:rPr lang="en-US" sz="850" b="1" i="1">
                <a:latin typeface=" Arial"/>
              </a:rPr>
              <a:t>DEVELOP LEADERS </a:t>
            </a:r>
            <a:r>
              <a:rPr lang="en-US" sz="850" b="1" i="1">
                <a:latin typeface="Times New Roman" panose="02020603050405020304" pitchFamily="18" charset="0"/>
                <a:cs typeface="Times New Roman" panose="02020603050405020304" pitchFamily="18" charset="0"/>
              </a:rPr>
              <a:t>● </a:t>
            </a:r>
            <a:r>
              <a:rPr lang="en-US" sz="850" b="1" i="1">
                <a:latin typeface=" Arial"/>
              </a:rPr>
              <a:t>DRIVE CHANGE</a:t>
            </a:r>
          </a:p>
        </p:txBody>
      </p:sp>
    </p:spTree>
    <p:extLst>
      <p:ext uri="{BB962C8B-B14F-4D97-AF65-F5344CB8AC3E}">
        <p14:creationId xmlns:p14="http://schemas.microsoft.com/office/powerpoint/2010/main" val="396136926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98" r:id="rId5"/>
  </p:sldLayoutIdLst>
  <p:hf hdr="0" ftr="0"/>
  <p:txStyles>
    <p:titleStyle>
      <a:lvl1pPr algn="ctr">
        <a:defRPr lang="en-US" sz="4000" b="1" dirty="0">
          <a:solidFill>
            <a:schemeClr val="tx1"/>
          </a:solidFill>
          <a:latin typeface="Arial" panose="020B0604020202020204" pitchFamily="34" charset="0"/>
          <a:ea typeface="+mj-ea"/>
          <a:cs typeface="Arial" panose="020B0604020202020204" pitchFamily="34"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EB5004-EF03-4D99-8CBA-038C5914C994}" type="datetime1">
              <a:rPr lang="en-US" smtClean="0"/>
              <a:t>12/14/2022</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5C8ED-D895-4E64-A378-A7D51D813B50}" type="slidenum">
              <a:rPr lang="en-US" smtClean="0"/>
              <a:t>‹#›</a:t>
            </a:fld>
            <a:endParaRPr lang="en-US"/>
          </a:p>
        </p:txBody>
      </p:sp>
    </p:spTree>
    <p:extLst>
      <p:ext uri="{BB962C8B-B14F-4D97-AF65-F5344CB8AC3E}">
        <p14:creationId xmlns:p14="http://schemas.microsoft.com/office/powerpoint/2010/main" val="217814348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53762"/>
            <a:ext cx="9144000" cy="1981200"/>
          </a:xfrm>
          <a:prstGeom prst="rect">
            <a:avLst/>
          </a:prstGeom>
          <a:ln>
            <a:solidFill>
              <a:srgbClr val="FFC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ysClr val="windowText" lastClr="000000"/>
                </a:solidFill>
              </a:ln>
              <a:solidFill>
                <a:prstClr val="white"/>
              </a:solidFill>
              <a:effectLst/>
              <a:uLnTx/>
              <a:uFillTx/>
              <a:latin typeface="Calibri"/>
              <a:ea typeface="+mn-ea"/>
              <a:cs typeface="+mn-cs"/>
            </a:endParaRPr>
          </a:p>
        </p:txBody>
      </p:sp>
      <p:pic>
        <p:nvPicPr>
          <p:cNvPr id="4" name="Picture 3"/>
          <p:cNvPicPr>
            <a:picLocks noChangeAspect="1"/>
          </p:cNvPicPr>
          <p:nvPr/>
        </p:nvPicPr>
        <p:blipFill rotWithShape="1">
          <a:blip r:embed="rId2"/>
          <a:srcRect b="25737"/>
          <a:stretch/>
        </p:blipFill>
        <p:spPr>
          <a:xfrm>
            <a:off x="76199" y="2075961"/>
            <a:ext cx="2421467" cy="2419839"/>
          </a:xfrm>
          <a:prstGeom prst="rect">
            <a:avLst/>
          </a:prstGeom>
        </p:spPr>
      </p:pic>
      <p:sp>
        <p:nvSpPr>
          <p:cNvPr id="7" name="TextBox 6"/>
          <p:cNvSpPr txBox="1"/>
          <p:nvPr/>
        </p:nvSpPr>
        <p:spPr>
          <a:xfrm>
            <a:off x="1946033" y="2451346"/>
            <a:ext cx="7526867" cy="16312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uLnTx/>
                <a:uFillTx/>
                <a:latin typeface=" Arial"/>
                <a:ea typeface="+mn-ea"/>
                <a:cs typeface="+mn-cs"/>
              </a:rPr>
              <a:t>MEDICAL CENTER OF EXCELLENCE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prstClr val="white"/>
              </a:solidFill>
              <a:effectLst/>
              <a:uLnTx/>
              <a:uFillTx/>
              <a:latin typeface=" 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a:ln>
                  <a:noFill/>
                </a:ln>
                <a:solidFill>
                  <a:prstClr val="white"/>
                </a:solidFill>
                <a:effectLst/>
                <a:uLnTx/>
                <a:uFillTx/>
                <a:latin typeface=" Arial"/>
                <a:ea typeface="+mn-ea"/>
                <a:cs typeface="+mn-cs"/>
              </a:rPr>
              <a:t>TO CONSERVE FIGHTING STRENGTH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1" u="none" strike="noStrike" kern="1200" cap="none" spc="0" normalizeH="0" baseline="0" noProof="0">
              <a:ln>
                <a:noFill/>
              </a:ln>
              <a:solidFill>
                <a:prstClr val="white"/>
              </a:solidFill>
              <a:effectLst/>
              <a:uLnTx/>
              <a:uFillTx/>
              <a:latin typeface=" 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prstClr val="white"/>
                </a:solidFill>
                <a:effectLst/>
                <a:uLnTx/>
                <a:uFillTx/>
                <a:latin typeface=" Arial"/>
                <a:ea typeface="+mn-ea"/>
              </a:rPr>
              <a:t>STEWARD</a:t>
            </a:r>
            <a:r>
              <a:rPr kumimoji="0" lang="en-US" sz="1400" b="1" i="1" u="none" strike="noStrike" kern="1200" cap="none" spc="0" normalizeH="0" noProof="0">
                <a:ln>
                  <a:noFill/>
                </a:ln>
                <a:solidFill>
                  <a:prstClr val="white"/>
                </a:solidFill>
                <a:effectLst/>
                <a:uLnTx/>
                <a:uFillTx/>
                <a:latin typeface=" Arial"/>
                <a:ea typeface="+mn-ea"/>
              </a:rPr>
              <a:t> THE PROFESSION </a:t>
            </a:r>
            <a:r>
              <a:rPr kumimoji="0" lang="en-US" sz="1400" b="1" i="1"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 </a:t>
            </a:r>
            <a:r>
              <a:rPr kumimoji="0" lang="en-US" sz="1400" b="1" i="1" u="none" strike="noStrike" kern="1200" cap="none" spc="0" normalizeH="0" baseline="0" noProof="0">
                <a:ln>
                  <a:noFill/>
                </a:ln>
                <a:solidFill>
                  <a:prstClr val="white"/>
                </a:solidFill>
                <a:effectLst/>
                <a:uLnTx/>
                <a:uFillTx/>
                <a:latin typeface=" Arial"/>
                <a:ea typeface="+mn-ea"/>
              </a:rPr>
              <a:t>DEVELOP LEADERS </a:t>
            </a:r>
            <a:r>
              <a:rPr kumimoji="0" lang="en-US" sz="1400" b="1" i="1"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 </a:t>
            </a:r>
            <a:r>
              <a:rPr kumimoji="0" lang="en-US" sz="1400" b="1" i="1" u="none" strike="noStrike" kern="1200" cap="none" spc="0" normalizeH="0" baseline="0" noProof="0">
                <a:ln>
                  <a:noFill/>
                </a:ln>
                <a:solidFill>
                  <a:prstClr val="white"/>
                </a:solidFill>
                <a:effectLst/>
                <a:uLnTx/>
                <a:uFillTx/>
                <a:latin typeface=" Arial"/>
                <a:ea typeface="+mn-ea"/>
              </a:rPr>
              <a:t>DRIVE CHANGE</a:t>
            </a:r>
          </a:p>
        </p:txBody>
      </p:sp>
      <p:sp>
        <p:nvSpPr>
          <p:cNvPr id="11" name="TextBox 10"/>
          <p:cNvSpPr txBox="1"/>
          <p:nvPr/>
        </p:nvSpPr>
        <p:spPr>
          <a:xfrm>
            <a:off x="2071087" y="4876800"/>
            <a:ext cx="5001818" cy="707886"/>
          </a:xfrm>
          <a:prstGeom prst="rect">
            <a:avLst/>
          </a:prstGeom>
          <a:noFill/>
        </p:spPr>
        <p:txBody>
          <a:bodyPr wrap="none" rtlCol="0">
            <a:spAutoFit/>
          </a:bodyPr>
          <a:lstStyle/>
          <a:p>
            <a:pPr algn="ctr"/>
            <a:r>
              <a:rPr lang="en-US" sz="2000" b="1">
                <a:solidFill>
                  <a:prstClr val="black"/>
                </a:solidFill>
                <a:latin typeface="Arial" panose="020B0604020202020204"/>
              </a:rPr>
              <a:t>EFMB Test Control Office (TCO)</a:t>
            </a:r>
          </a:p>
          <a:p>
            <a:pPr algn="ctr"/>
            <a:r>
              <a:rPr lang="en-US" sz="2000" b="1">
                <a:solidFill>
                  <a:prstClr val="black"/>
                </a:solidFill>
                <a:latin typeface="Arial" panose="020B0604020202020204"/>
              </a:rPr>
              <a:t>U.S. Army Medical Center of Excellence</a:t>
            </a:r>
          </a:p>
        </p:txBody>
      </p:sp>
      <p:sp>
        <p:nvSpPr>
          <p:cNvPr id="12" name="Rectangle 11"/>
          <p:cNvSpPr/>
          <p:nvPr/>
        </p:nvSpPr>
        <p:spPr>
          <a:xfrm>
            <a:off x="581018" y="1103293"/>
            <a:ext cx="7981956" cy="830997"/>
          </a:xfrm>
          <a:prstGeom prst="rect">
            <a:avLst/>
          </a:prstGeom>
        </p:spPr>
        <p:txBody>
          <a:bodyPr wrap="square">
            <a:spAutoFit/>
          </a:bodyPr>
          <a:lstStyle/>
          <a:p>
            <a:pPr lvl="0" algn="ctr" defTabSz="913993">
              <a:spcBef>
                <a:spcPct val="0"/>
              </a:spcBef>
              <a:defRPr/>
            </a:pPr>
            <a:r>
              <a:rPr lang="en-US" sz="2400" b="1" dirty="0">
                <a:solidFill>
                  <a:prstClr val="black"/>
                </a:solidFill>
                <a:latin typeface="Arial" pitchFamily="34" charset="0"/>
                <a:cs typeface="Arial" pitchFamily="34" charset="0"/>
              </a:rPr>
              <a:t>Expert Field Medical Badge (EFMB) Expert Physical Fitness Assessment (EPFA)</a:t>
            </a:r>
            <a:endParaRPr lang="en-US" sz="1600" b="1" dirty="0">
              <a:solidFill>
                <a:prstClr val="black"/>
              </a:solidFill>
            </a:endParaRPr>
          </a:p>
        </p:txBody>
      </p:sp>
    </p:spTree>
    <p:extLst>
      <p:ext uri="{BB962C8B-B14F-4D97-AF65-F5344CB8AC3E}">
        <p14:creationId xmlns:p14="http://schemas.microsoft.com/office/powerpoint/2010/main" val="2320162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693319"/>
          </a:xfrm>
          <a:prstGeom prst="rect">
            <a:avLst/>
          </a:prstGeom>
          <a:noFill/>
        </p:spPr>
        <p:txBody>
          <a:bodyPr wrap="square" rtlCol="0">
            <a:spAutoFit/>
          </a:bodyPr>
          <a:lstStyle/>
          <a:p>
            <a:endParaRPr lang="en-US" dirty="0">
              <a:latin typeface=" Arial"/>
            </a:endParaRPr>
          </a:p>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Candidate will perform the high crawl for 25m.</a:t>
            </a:r>
          </a:p>
          <a:p>
            <a:pPr marL="285750" indent="-285750">
              <a:buFont typeface="Arial" panose="020B0604020202020204" pitchFamily="34" charset="0"/>
              <a:buChar char="•"/>
            </a:pPr>
            <a:r>
              <a:rPr lang="en-US" dirty="0">
                <a:latin typeface=" Arial"/>
              </a:rPr>
              <a:t>Candidate will then perform the 3-5 second rush for 25m. </a:t>
            </a:r>
          </a:p>
          <a:p>
            <a:endParaRPr lang="en-US" dirty="0">
              <a:latin typeface=" Arial"/>
            </a:endParaRPr>
          </a:p>
          <a:p>
            <a:endParaRPr lang="en-US" dirty="0">
              <a:latin typeface=" Arial"/>
            </a:endParaRPr>
          </a:p>
          <a:p>
            <a:r>
              <a:rPr lang="en-US" dirty="0">
                <a:latin typeface=" Arial"/>
              </a:rPr>
              <a:t>Candidates may rest at any point during the exercise if they choose. Candidates may not leave the route for any reason. If a candidate leaves the dedicated route they will be eliminated from the competition. Time will not stop for any reason. Upon completion of the individual movement techniques, candidates will immediately transition into a 1-mile run.</a:t>
            </a:r>
          </a:p>
          <a:p>
            <a:endParaRPr lang="en-US" dirty="0">
              <a:latin typeface=" Arial"/>
            </a:endParaRP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326070"/>
            <a:ext cx="9144000" cy="461665"/>
          </a:xfrm>
          <a:prstGeom prst="rect">
            <a:avLst/>
          </a:prstGeom>
          <a:noFill/>
        </p:spPr>
        <p:txBody>
          <a:bodyPr wrap="square" rtlCol="0" anchor="ctr">
            <a:spAutoFit/>
          </a:bodyPr>
          <a:lstStyle/>
          <a:p>
            <a:pPr algn="ct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50m Movement Lane Standards</a:t>
            </a:r>
            <a:endParaRPr lang="en-US" sz="1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82575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416320"/>
          </a:xfrm>
          <a:prstGeom prst="rect">
            <a:avLst/>
          </a:prstGeom>
          <a:noFill/>
        </p:spPr>
        <p:txBody>
          <a:bodyPr wrap="square" rtlCol="0">
            <a:spAutoFit/>
          </a:bodyPr>
          <a:lstStyle/>
          <a:p>
            <a:endParaRPr lang="en-US" dirty="0">
              <a:latin typeface=" Arial"/>
            </a:endParaRPr>
          </a:p>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Candidate will move 1-mile as quickly as possible.</a:t>
            </a:r>
          </a:p>
          <a:p>
            <a:endParaRPr lang="en-US" dirty="0">
              <a:latin typeface=" Arial"/>
            </a:endParaRPr>
          </a:p>
          <a:p>
            <a:endParaRPr lang="en-US" dirty="0">
              <a:latin typeface=" Arial"/>
            </a:endParaRPr>
          </a:p>
          <a:p>
            <a:r>
              <a:rPr lang="en-US" dirty="0">
                <a:latin typeface=" Arial"/>
              </a:rPr>
              <a:t>Candidates may rest at any point during the exercise if they choose. Candidates may not leave the run route for any reason. If a candidate leaves the dedicated run route they will be eliminated from the competition. Time will not stop for any reason. Time will stop when the candidate crosses the finish line.</a:t>
            </a:r>
          </a:p>
          <a:p>
            <a:endParaRPr lang="en-US" dirty="0">
              <a:latin typeface=" Arial"/>
            </a:endParaRP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1-Mile Run Standards</a:t>
            </a: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0002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a:solidFill>
                  <a:prstClr val="black"/>
                </a:solidFill>
                <a:latin typeface="Arial" panose="020B0604020202020204" pitchFamily="34" charset="0"/>
                <a:cs typeface="Arial" panose="020B0604020202020204" pitchFamily="34" charset="0"/>
              </a:rPr>
              <a:t>Example Concept</a:t>
            </a:r>
            <a:endParaRPr lang="en-US" sz="3200" b="1" dirty="0">
              <a:latin typeface="Arial" panose="020B0604020202020204" pitchFamily="34" charset="0"/>
              <a:cs typeface="Arial" panose="020B0604020202020204" pitchFamily="34" charset="0"/>
            </a:endParaRPr>
          </a:p>
        </p:txBody>
      </p:sp>
      <p:grpSp>
        <p:nvGrpSpPr>
          <p:cNvPr id="99" name="Group 98">
            <a:extLst>
              <a:ext uri="{FF2B5EF4-FFF2-40B4-BE49-F238E27FC236}">
                <a16:creationId xmlns:a16="http://schemas.microsoft.com/office/drawing/2014/main" id="{A7D2A303-4059-2376-9847-B960ABC4085C}"/>
              </a:ext>
            </a:extLst>
          </p:cNvPr>
          <p:cNvGrpSpPr/>
          <p:nvPr/>
        </p:nvGrpSpPr>
        <p:grpSpPr>
          <a:xfrm>
            <a:off x="310702" y="3190781"/>
            <a:ext cx="1700628" cy="3323633"/>
            <a:chOff x="-472002" y="3292041"/>
            <a:chExt cx="1700628" cy="3323633"/>
          </a:xfrm>
        </p:grpSpPr>
        <p:sp>
          <p:nvSpPr>
            <p:cNvPr id="100" name="Rectangle 99">
              <a:extLst>
                <a:ext uri="{FF2B5EF4-FFF2-40B4-BE49-F238E27FC236}">
                  <a16:creationId xmlns:a16="http://schemas.microsoft.com/office/drawing/2014/main" id="{3908D82B-C377-EF58-CAA5-840F8142967C}"/>
                </a:ext>
              </a:extLst>
            </p:cNvPr>
            <p:cNvSpPr/>
            <p:nvPr/>
          </p:nvSpPr>
          <p:spPr>
            <a:xfrm>
              <a:off x="-472001" y="3688111"/>
              <a:ext cx="1700627" cy="44530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a:t>(B) </a:t>
              </a:r>
              <a:r>
                <a:rPr lang="en-US" sz="1100"/>
                <a:t>Candidate conducts dead stop pushups</a:t>
              </a:r>
            </a:p>
          </p:txBody>
        </p:sp>
        <p:sp>
          <p:nvSpPr>
            <p:cNvPr id="101" name="Rectangle 100">
              <a:extLst>
                <a:ext uri="{FF2B5EF4-FFF2-40B4-BE49-F238E27FC236}">
                  <a16:creationId xmlns:a16="http://schemas.microsoft.com/office/drawing/2014/main" id="{3C9A3F07-C004-7649-05D9-58CA55DFF82E}"/>
                </a:ext>
              </a:extLst>
            </p:cNvPr>
            <p:cNvSpPr/>
            <p:nvPr/>
          </p:nvSpPr>
          <p:spPr>
            <a:xfrm>
              <a:off x="-472001" y="4177331"/>
              <a:ext cx="1700627" cy="44530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a:t>(C) </a:t>
              </a:r>
              <a:r>
                <a:rPr lang="en-US" sz="1100"/>
                <a:t>Candidate conducts  100m sprint</a:t>
              </a:r>
            </a:p>
          </p:txBody>
        </p:sp>
        <p:sp>
          <p:nvSpPr>
            <p:cNvPr id="102" name="Rectangle 101">
              <a:extLst>
                <a:ext uri="{FF2B5EF4-FFF2-40B4-BE49-F238E27FC236}">
                  <a16:creationId xmlns:a16="http://schemas.microsoft.com/office/drawing/2014/main" id="{442D9A44-B24E-979D-7B3A-AB27C85EE210}"/>
                </a:ext>
              </a:extLst>
            </p:cNvPr>
            <p:cNvSpPr/>
            <p:nvPr/>
          </p:nvSpPr>
          <p:spPr>
            <a:xfrm>
              <a:off x="-472001" y="4666551"/>
              <a:ext cx="1700627" cy="358341"/>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a:t>(D) </a:t>
              </a:r>
              <a:r>
                <a:rPr lang="en-US" sz="1100"/>
                <a:t>Candidate lifts/stacks 16x Sandbags </a:t>
              </a:r>
            </a:p>
          </p:txBody>
        </p:sp>
        <p:sp>
          <p:nvSpPr>
            <p:cNvPr id="103" name="Rectangle 102">
              <a:extLst>
                <a:ext uri="{FF2B5EF4-FFF2-40B4-BE49-F238E27FC236}">
                  <a16:creationId xmlns:a16="http://schemas.microsoft.com/office/drawing/2014/main" id="{B013E733-55B3-4FF8-56AC-3D6F9319EBB8}"/>
                </a:ext>
              </a:extLst>
            </p:cNvPr>
            <p:cNvSpPr/>
            <p:nvPr/>
          </p:nvSpPr>
          <p:spPr>
            <a:xfrm>
              <a:off x="-472002" y="5068809"/>
              <a:ext cx="1700627" cy="46161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(E) </a:t>
              </a:r>
              <a:r>
                <a:rPr lang="en-US" sz="1100" dirty="0"/>
                <a:t>Candidate conducts 50m farmers carry with x2 40 </a:t>
              </a:r>
              <a:r>
                <a:rPr lang="en-US" sz="1100" dirty="0" err="1"/>
                <a:t>lb</a:t>
              </a:r>
              <a:r>
                <a:rPr lang="en-US" sz="1100" dirty="0"/>
                <a:t> Water Cans</a:t>
              </a:r>
            </a:p>
          </p:txBody>
        </p:sp>
        <p:sp>
          <p:nvSpPr>
            <p:cNvPr id="104" name="Rectangle 103">
              <a:extLst>
                <a:ext uri="{FF2B5EF4-FFF2-40B4-BE49-F238E27FC236}">
                  <a16:creationId xmlns:a16="http://schemas.microsoft.com/office/drawing/2014/main" id="{A150106B-E877-011B-F466-F11D0B6ABBAF}"/>
                </a:ext>
              </a:extLst>
            </p:cNvPr>
            <p:cNvSpPr/>
            <p:nvPr/>
          </p:nvSpPr>
          <p:spPr>
            <a:xfrm>
              <a:off x="-472001" y="5574343"/>
              <a:ext cx="1700627" cy="613959"/>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(F) </a:t>
              </a:r>
              <a:r>
                <a:rPr lang="en-US" sz="1100" dirty="0"/>
                <a:t>Candidate conducts  25m high crawl, 25m 3-5 sec rush</a:t>
              </a:r>
            </a:p>
          </p:txBody>
        </p:sp>
        <p:sp>
          <p:nvSpPr>
            <p:cNvPr id="105" name="Rectangle 104">
              <a:extLst>
                <a:ext uri="{FF2B5EF4-FFF2-40B4-BE49-F238E27FC236}">
                  <a16:creationId xmlns:a16="http://schemas.microsoft.com/office/drawing/2014/main" id="{D21C17A7-4E9A-E67D-F857-0BBB3DF3F7BF}"/>
                </a:ext>
              </a:extLst>
            </p:cNvPr>
            <p:cNvSpPr/>
            <p:nvPr/>
          </p:nvSpPr>
          <p:spPr>
            <a:xfrm>
              <a:off x="-472001" y="6232219"/>
              <a:ext cx="1700627" cy="38345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(G) </a:t>
              </a:r>
              <a:r>
                <a:rPr lang="en-US" sz="1100" dirty="0"/>
                <a:t>Candidate conducts final 1-mile run</a:t>
              </a:r>
            </a:p>
          </p:txBody>
        </p:sp>
        <p:sp>
          <p:nvSpPr>
            <p:cNvPr id="106" name="Rectangle 105">
              <a:extLst>
                <a:ext uri="{FF2B5EF4-FFF2-40B4-BE49-F238E27FC236}">
                  <a16:creationId xmlns:a16="http://schemas.microsoft.com/office/drawing/2014/main" id="{7D42CA70-85E3-23C5-D144-4448FF3D06AD}"/>
                </a:ext>
              </a:extLst>
            </p:cNvPr>
            <p:cNvSpPr/>
            <p:nvPr/>
          </p:nvSpPr>
          <p:spPr>
            <a:xfrm>
              <a:off x="-472001" y="3292041"/>
              <a:ext cx="1700627" cy="35215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(A) </a:t>
              </a:r>
              <a:r>
                <a:rPr lang="en-US" sz="1100" dirty="0"/>
                <a:t>Candidate conducts Initial 1-mile run</a:t>
              </a:r>
            </a:p>
          </p:txBody>
        </p:sp>
      </p:grpSp>
      <p:grpSp>
        <p:nvGrpSpPr>
          <p:cNvPr id="107" name="Group 106">
            <a:extLst>
              <a:ext uri="{FF2B5EF4-FFF2-40B4-BE49-F238E27FC236}">
                <a16:creationId xmlns:a16="http://schemas.microsoft.com/office/drawing/2014/main" id="{4EBC5615-7637-1C79-B77F-6C743CFEFF5F}"/>
              </a:ext>
            </a:extLst>
          </p:cNvPr>
          <p:cNvGrpSpPr/>
          <p:nvPr/>
        </p:nvGrpSpPr>
        <p:grpSpPr>
          <a:xfrm>
            <a:off x="203063" y="1064651"/>
            <a:ext cx="8711039" cy="2364349"/>
            <a:chOff x="181155" y="2289037"/>
            <a:chExt cx="8909199" cy="2338250"/>
          </a:xfrm>
        </p:grpSpPr>
        <p:cxnSp>
          <p:nvCxnSpPr>
            <p:cNvPr id="108" name="Straight Arrow Connector 107">
              <a:extLst>
                <a:ext uri="{FF2B5EF4-FFF2-40B4-BE49-F238E27FC236}">
                  <a16:creationId xmlns:a16="http://schemas.microsoft.com/office/drawing/2014/main" id="{4980107B-455B-3D47-A83A-C623B97A8F79}"/>
                </a:ext>
              </a:extLst>
            </p:cNvPr>
            <p:cNvCxnSpPr/>
            <p:nvPr/>
          </p:nvCxnSpPr>
          <p:spPr>
            <a:xfrm>
              <a:off x="181155" y="3562709"/>
              <a:ext cx="2044460" cy="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1B4625A2-153E-E823-8BCF-9FA56AD9F305}"/>
                </a:ext>
              </a:extLst>
            </p:cNvPr>
            <p:cNvSpPr txBox="1"/>
            <p:nvPr/>
          </p:nvSpPr>
          <p:spPr>
            <a:xfrm>
              <a:off x="766618" y="3295291"/>
              <a:ext cx="1612888" cy="273941"/>
            </a:xfrm>
            <a:prstGeom prst="rect">
              <a:avLst/>
            </a:prstGeom>
            <a:noFill/>
          </p:spPr>
          <p:txBody>
            <a:bodyPr wrap="square" rtlCol="0">
              <a:spAutoFit/>
            </a:bodyPr>
            <a:lstStyle/>
            <a:p>
              <a:r>
                <a:rPr lang="en-US" sz="1200" dirty="0"/>
                <a:t>1-MILE RUN</a:t>
              </a:r>
            </a:p>
          </p:txBody>
        </p:sp>
        <p:sp>
          <p:nvSpPr>
            <p:cNvPr id="110" name="Star: 5 Points 109">
              <a:extLst>
                <a:ext uri="{FF2B5EF4-FFF2-40B4-BE49-F238E27FC236}">
                  <a16:creationId xmlns:a16="http://schemas.microsoft.com/office/drawing/2014/main" id="{48A870B2-3C92-29F9-ABC6-0D4F92B318BF}"/>
                </a:ext>
              </a:extLst>
            </p:cNvPr>
            <p:cNvSpPr/>
            <p:nvPr/>
          </p:nvSpPr>
          <p:spPr>
            <a:xfrm>
              <a:off x="983762" y="3628465"/>
              <a:ext cx="441794" cy="360307"/>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A</a:t>
              </a:r>
              <a:endParaRPr lang="en-US">
                <a:solidFill>
                  <a:schemeClr val="tx1"/>
                </a:solidFill>
                <a:latin typeface="Arial" panose="020B0604020202020204" pitchFamily="34" charset="0"/>
                <a:cs typeface="Arial" panose="020B0604020202020204" pitchFamily="34" charset="0"/>
              </a:endParaRPr>
            </a:p>
          </p:txBody>
        </p:sp>
        <p:sp>
          <p:nvSpPr>
            <p:cNvPr id="111" name="Star: 5 Points 110">
              <a:extLst>
                <a:ext uri="{FF2B5EF4-FFF2-40B4-BE49-F238E27FC236}">
                  <a16:creationId xmlns:a16="http://schemas.microsoft.com/office/drawing/2014/main" id="{9FE2984C-6113-43BC-4CF6-D44BDD9E71D7}"/>
                </a:ext>
              </a:extLst>
            </p:cNvPr>
            <p:cNvSpPr/>
            <p:nvPr/>
          </p:nvSpPr>
          <p:spPr>
            <a:xfrm>
              <a:off x="977658" y="2888540"/>
              <a:ext cx="441794" cy="360307"/>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G</a:t>
              </a:r>
              <a:endParaRPr lang="en-US">
                <a:solidFill>
                  <a:schemeClr val="tx1"/>
                </a:solidFill>
                <a:latin typeface="Arial" panose="020B0604020202020204" pitchFamily="34" charset="0"/>
                <a:cs typeface="Arial" panose="020B0604020202020204" pitchFamily="34" charset="0"/>
              </a:endParaRPr>
            </a:p>
          </p:txBody>
        </p:sp>
        <p:grpSp>
          <p:nvGrpSpPr>
            <p:cNvPr id="112" name="Group 111">
              <a:extLst>
                <a:ext uri="{FF2B5EF4-FFF2-40B4-BE49-F238E27FC236}">
                  <a16:creationId xmlns:a16="http://schemas.microsoft.com/office/drawing/2014/main" id="{A8B50A85-A5DB-133C-4912-F5F5851AEC30}"/>
                </a:ext>
              </a:extLst>
            </p:cNvPr>
            <p:cNvGrpSpPr/>
            <p:nvPr/>
          </p:nvGrpSpPr>
          <p:grpSpPr>
            <a:xfrm>
              <a:off x="291244" y="2289037"/>
              <a:ext cx="8799110" cy="2338250"/>
              <a:chOff x="259745" y="3538209"/>
              <a:chExt cx="8799110" cy="2338250"/>
            </a:xfrm>
          </p:grpSpPr>
          <p:grpSp>
            <p:nvGrpSpPr>
              <p:cNvPr id="113" name="Group 112">
                <a:extLst>
                  <a:ext uri="{FF2B5EF4-FFF2-40B4-BE49-F238E27FC236}">
                    <a16:creationId xmlns:a16="http://schemas.microsoft.com/office/drawing/2014/main" id="{5617BF7D-4023-8433-291E-7CCC5918E1DA}"/>
                  </a:ext>
                </a:extLst>
              </p:cNvPr>
              <p:cNvGrpSpPr/>
              <p:nvPr/>
            </p:nvGrpSpPr>
            <p:grpSpPr>
              <a:xfrm rot="5400000">
                <a:off x="4437831" y="1038201"/>
                <a:ext cx="2121016" cy="7121032"/>
                <a:chOff x="5713807" y="-1100797"/>
                <a:chExt cx="2515281" cy="8336485"/>
              </a:xfrm>
            </p:grpSpPr>
            <p:grpSp>
              <p:nvGrpSpPr>
                <p:cNvPr id="123" name="Group 122">
                  <a:extLst>
                    <a:ext uri="{FF2B5EF4-FFF2-40B4-BE49-F238E27FC236}">
                      <a16:creationId xmlns:a16="http://schemas.microsoft.com/office/drawing/2014/main" id="{9AECB2A7-BDC9-7AD7-7C34-CB8EC87A6E2E}"/>
                    </a:ext>
                  </a:extLst>
                </p:cNvPr>
                <p:cNvGrpSpPr/>
                <p:nvPr/>
              </p:nvGrpSpPr>
              <p:grpSpPr>
                <a:xfrm>
                  <a:off x="6586203" y="6237736"/>
                  <a:ext cx="1461923" cy="128377"/>
                  <a:chOff x="6736331" y="6237736"/>
                  <a:chExt cx="1461923" cy="128377"/>
                </a:xfrm>
              </p:grpSpPr>
              <p:sp>
                <p:nvSpPr>
                  <p:cNvPr id="144" name="Isosceles Triangle 143">
                    <a:extLst>
                      <a:ext uri="{FF2B5EF4-FFF2-40B4-BE49-F238E27FC236}">
                        <a16:creationId xmlns:a16="http://schemas.microsoft.com/office/drawing/2014/main" id="{0ECAC796-0F41-2561-1A3F-2B6E87FAD1F4}"/>
                      </a:ext>
                    </a:extLst>
                  </p:cNvPr>
                  <p:cNvSpPr/>
                  <p:nvPr/>
                </p:nvSpPr>
                <p:spPr>
                  <a:xfrm>
                    <a:off x="6736331" y="6237736"/>
                    <a:ext cx="104503" cy="117566"/>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Isosceles Triangle 144">
                    <a:extLst>
                      <a:ext uri="{FF2B5EF4-FFF2-40B4-BE49-F238E27FC236}">
                        <a16:creationId xmlns:a16="http://schemas.microsoft.com/office/drawing/2014/main" id="{9DF743CC-72A2-B0B0-11D6-1F8730279515}"/>
                      </a:ext>
                    </a:extLst>
                  </p:cNvPr>
                  <p:cNvSpPr/>
                  <p:nvPr/>
                </p:nvSpPr>
                <p:spPr>
                  <a:xfrm>
                    <a:off x="8093751" y="6248547"/>
                    <a:ext cx="104503" cy="117566"/>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4" name="Straight Connector 123">
                  <a:extLst>
                    <a:ext uri="{FF2B5EF4-FFF2-40B4-BE49-F238E27FC236}">
                      <a16:creationId xmlns:a16="http://schemas.microsoft.com/office/drawing/2014/main" id="{DB1F7398-FB56-4B71-F376-954C9F234240}"/>
                    </a:ext>
                  </a:extLst>
                </p:cNvPr>
                <p:cNvCxnSpPr>
                  <a:cxnSpLocks/>
                </p:cNvCxnSpPr>
                <p:nvPr/>
              </p:nvCxnSpPr>
              <p:spPr>
                <a:xfrm rot="16200000">
                  <a:off x="7296398" y="-665295"/>
                  <a:ext cx="23432" cy="15748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B7D961EF-A8A3-D5DA-D72D-934B8DC96C65}"/>
                    </a:ext>
                  </a:extLst>
                </p:cNvPr>
                <p:cNvCxnSpPr>
                  <a:cxnSpLocks/>
                </p:cNvCxnSpPr>
                <p:nvPr/>
              </p:nvCxnSpPr>
              <p:spPr>
                <a:xfrm rot="16200000" flipH="1">
                  <a:off x="7376573" y="5315910"/>
                  <a:ext cx="25147" cy="1679882"/>
                </a:xfrm>
                <a:prstGeom prst="line">
                  <a:avLst/>
                </a:prstGeom>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08EA9F1B-0ECF-01FE-206E-6FD970AE1F8E}"/>
                    </a:ext>
                  </a:extLst>
                </p:cNvPr>
                <p:cNvSpPr txBox="1"/>
                <p:nvPr/>
              </p:nvSpPr>
              <p:spPr>
                <a:xfrm rot="16200000">
                  <a:off x="5648259" y="3639591"/>
                  <a:ext cx="789845" cy="433151"/>
                </a:xfrm>
                <a:prstGeom prst="rect">
                  <a:avLst/>
                </a:prstGeom>
                <a:noFill/>
              </p:spPr>
              <p:txBody>
                <a:bodyPr wrap="square" rtlCol="0">
                  <a:spAutoFit/>
                </a:bodyPr>
                <a:lstStyle/>
                <a:p>
                  <a:r>
                    <a:rPr lang="en-US" sz="1600"/>
                    <a:t>25</a:t>
                  </a:r>
                  <a:r>
                    <a:rPr lang="en-US"/>
                    <a:t> </a:t>
                  </a:r>
                  <a:r>
                    <a:rPr lang="en-US" sz="1600"/>
                    <a:t>M</a:t>
                  </a:r>
                  <a:endParaRPr lang="en-US"/>
                </a:p>
              </p:txBody>
            </p:sp>
            <p:sp>
              <p:nvSpPr>
                <p:cNvPr id="127" name="TextBox 126">
                  <a:extLst>
                    <a:ext uri="{FF2B5EF4-FFF2-40B4-BE49-F238E27FC236}">
                      <a16:creationId xmlns:a16="http://schemas.microsoft.com/office/drawing/2014/main" id="{DDF148DC-BC85-5670-A4DF-C1445B497675}"/>
                    </a:ext>
                  </a:extLst>
                </p:cNvPr>
                <p:cNvSpPr txBox="1"/>
                <p:nvPr/>
              </p:nvSpPr>
              <p:spPr>
                <a:xfrm rot="16200000">
                  <a:off x="5662136" y="5157227"/>
                  <a:ext cx="789845" cy="433151"/>
                </a:xfrm>
                <a:prstGeom prst="rect">
                  <a:avLst/>
                </a:prstGeom>
                <a:noFill/>
              </p:spPr>
              <p:txBody>
                <a:bodyPr wrap="square" rtlCol="0">
                  <a:spAutoFit/>
                </a:bodyPr>
                <a:lstStyle/>
                <a:p>
                  <a:r>
                    <a:rPr lang="en-US" sz="1600"/>
                    <a:t>25</a:t>
                  </a:r>
                  <a:r>
                    <a:rPr lang="en-US"/>
                    <a:t> </a:t>
                  </a:r>
                  <a:r>
                    <a:rPr lang="en-US" sz="1600"/>
                    <a:t>M</a:t>
                  </a:r>
                  <a:endParaRPr lang="en-US"/>
                </a:p>
              </p:txBody>
            </p:sp>
            <p:sp>
              <p:nvSpPr>
                <p:cNvPr id="128" name="TextBox 127">
                  <a:extLst>
                    <a:ext uri="{FF2B5EF4-FFF2-40B4-BE49-F238E27FC236}">
                      <a16:creationId xmlns:a16="http://schemas.microsoft.com/office/drawing/2014/main" id="{3BA394BF-7BB2-CA1E-AB6F-6D638F45CF0E}"/>
                    </a:ext>
                  </a:extLst>
                </p:cNvPr>
                <p:cNvSpPr txBox="1"/>
                <p:nvPr/>
              </p:nvSpPr>
              <p:spPr>
                <a:xfrm rot="16200000">
                  <a:off x="5641852" y="1236764"/>
                  <a:ext cx="789845" cy="433151"/>
                </a:xfrm>
                <a:prstGeom prst="rect">
                  <a:avLst/>
                </a:prstGeom>
                <a:noFill/>
              </p:spPr>
              <p:txBody>
                <a:bodyPr wrap="square" rtlCol="0">
                  <a:spAutoFit/>
                </a:bodyPr>
                <a:lstStyle/>
                <a:p>
                  <a:r>
                    <a:rPr lang="en-US" sz="1600"/>
                    <a:t>50</a:t>
                  </a:r>
                  <a:r>
                    <a:rPr lang="en-US"/>
                    <a:t> </a:t>
                  </a:r>
                  <a:r>
                    <a:rPr lang="en-US" sz="1600"/>
                    <a:t>M</a:t>
                  </a:r>
                  <a:endParaRPr lang="en-US"/>
                </a:p>
              </p:txBody>
            </p:sp>
            <p:pic>
              <p:nvPicPr>
                <p:cNvPr id="129" name="Picture 128">
                  <a:extLst>
                    <a:ext uri="{FF2B5EF4-FFF2-40B4-BE49-F238E27FC236}">
                      <a16:creationId xmlns:a16="http://schemas.microsoft.com/office/drawing/2014/main" id="{12AA6816-3ACD-972B-30D7-3486BC0148BD}"/>
                    </a:ext>
                  </a:extLst>
                </p:cNvPr>
                <p:cNvPicPr>
                  <a:picLocks noChangeAspect="1"/>
                </p:cNvPicPr>
                <p:nvPr/>
              </p:nvPicPr>
              <p:blipFill rotWithShape="1">
                <a:blip r:embed="rId2"/>
                <a:srcRect l="23973" t="22680" r="24585" b="21494"/>
                <a:stretch/>
              </p:blipFill>
              <p:spPr>
                <a:xfrm rot="16200000">
                  <a:off x="7701104" y="6853920"/>
                  <a:ext cx="485036" cy="278499"/>
                </a:xfrm>
                <a:prstGeom prst="rect">
                  <a:avLst/>
                </a:prstGeom>
              </p:spPr>
            </p:pic>
            <p:pic>
              <p:nvPicPr>
                <p:cNvPr id="130" name="Picture 129">
                  <a:extLst>
                    <a:ext uri="{FF2B5EF4-FFF2-40B4-BE49-F238E27FC236}">
                      <a16:creationId xmlns:a16="http://schemas.microsoft.com/office/drawing/2014/main" id="{9EB5BC58-248F-70BE-3C38-A112980731FC}"/>
                    </a:ext>
                  </a:extLst>
                </p:cNvPr>
                <p:cNvPicPr>
                  <a:picLocks noChangeAspect="1"/>
                </p:cNvPicPr>
                <p:nvPr/>
              </p:nvPicPr>
              <p:blipFill>
                <a:blip r:embed="rId3"/>
                <a:stretch>
                  <a:fillRect/>
                </a:stretch>
              </p:blipFill>
              <p:spPr>
                <a:xfrm rot="16370003" flipH="1">
                  <a:off x="7509759" y="5739928"/>
                  <a:ext cx="344938" cy="407797"/>
                </a:xfrm>
                <a:prstGeom prst="rect">
                  <a:avLst/>
                </a:prstGeom>
              </p:spPr>
            </p:pic>
            <p:pic>
              <p:nvPicPr>
                <p:cNvPr id="131" name="Picture 130">
                  <a:extLst>
                    <a:ext uri="{FF2B5EF4-FFF2-40B4-BE49-F238E27FC236}">
                      <a16:creationId xmlns:a16="http://schemas.microsoft.com/office/drawing/2014/main" id="{7DFBE41B-0544-8209-8B27-123C45232BFC}"/>
                    </a:ext>
                  </a:extLst>
                </p:cNvPr>
                <p:cNvPicPr>
                  <a:picLocks noChangeAspect="1"/>
                </p:cNvPicPr>
                <p:nvPr/>
              </p:nvPicPr>
              <p:blipFill rotWithShape="1">
                <a:blip r:embed="rId4"/>
                <a:srcRect t="2547" b="8026"/>
                <a:stretch/>
              </p:blipFill>
              <p:spPr>
                <a:xfrm rot="16200000">
                  <a:off x="6282490" y="1276351"/>
                  <a:ext cx="214445" cy="341065"/>
                </a:xfrm>
                <a:prstGeom prst="rect">
                  <a:avLst/>
                </a:prstGeom>
              </p:spPr>
            </p:pic>
            <p:grpSp>
              <p:nvGrpSpPr>
                <p:cNvPr id="132" name="Group 131">
                  <a:extLst>
                    <a:ext uri="{FF2B5EF4-FFF2-40B4-BE49-F238E27FC236}">
                      <a16:creationId xmlns:a16="http://schemas.microsoft.com/office/drawing/2014/main" id="{9B7F49E0-1452-16E0-7670-8ED84F841363}"/>
                    </a:ext>
                  </a:extLst>
                </p:cNvPr>
                <p:cNvGrpSpPr/>
                <p:nvPr/>
              </p:nvGrpSpPr>
              <p:grpSpPr>
                <a:xfrm>
                  <a:off x="6310645" y="1197085"/>
                  <a:ext cx="590746" cy="4603939"/>
                  <a:chOff x="640689" y="-1903304"/>
                  <a:chExt cx="590746" cy="4603939"/>
                </a:xfrm>
              </p:grpSpPr>
              <p:pic>
                <p:nvPicPr>
                  <p:cNvPr id="140" name="Picture 139">
                    <a:extLst>
                      <a:ext uri="{FF2B5EF4-FFF2-40B4-BE49-F238E27FC236}">
                        <a16:creationId xmlns:a16="http://schemas.microsoft.com/office/drawing/2014/main" id="{1FE501A8-9011-5612-795A-F81C82B28BB7}"/>
                      </a:ext>
                    </a:extLst>
                  </p:cNvPr>
                  <p:cNvPicPr>
                    <a:picLocks noChangeAspect="1"/>
                  </p:cNvPicPr>
                  <p:nvPr/>
                </p:nvPicPr>
                <p:blipFill>
                  <a:blip r:embed="rId5"/>
                  <a:stretch>
                    <a:fillRect/>
                  </a:stretch>
                </p:blipFill>
                <p:spPr>
                  <a:xfrm rot="16200000" flipH="1">
                    <a:off x="605218" y="646707"/>
                    <a:ext cx="327939" cy="256997"/>
                  </a:xfrm>
                  <a:prstGeom prst="rect">
                    <a:avLst/>
                  </a:prstGeom>
                </p:spPr>
              </p:pic>
              <p:sp>
                <p:nvSpPr>
                  <p:cNvPr id="141" name="TextBox 140">
                    <a:extLst>
                      <a:ext uri="{FF2B5EF4-FFF2-40B4-BE49-F238E27FC236}">
                        <a16:creationId xmlns:a16="http://schemas.microsoft.com/office/drawing/2014/main" id="{C02B24BD-534B-F7D1-D475-18638BA14532}"/>
                      </a:ext>
                    </a:extLst>
                  </p:cNvPr>
                  <p:cNvSpPr txBox="1"/>
                  <p:nvPr/>
                </p:nvSpPr>
                <p:spPr>
                  <a:xfrm rot="16200000">
                    <a:off x="719063" y="2260085"/>
                    <a:ext cx="682573" cy="198527"/>
                  </a:xfrm>
                  <a:prstGeom prst="rect">
                    <a:avLst/>
                  </a:prstGeom>
                  <a:noFill/>
                </p:spPr>
                <p:txBody>
                  <a:bodyPr wrap="none" rtlCol="0">
                    <a:spAutoFit/>
                  </a:bodyPr>
                  <a:lstStyle/>
                  <a:p>
                    <a:r>
                      <a:rPr lang="en-US" sz="500">
                        <a:latin typeface="Arial" panose="020B0604020202020204" pitchFamily="34" charset="0"/>
                        <a:cs typeface="Arial" panose="020B0604020202020204" pitchFamily="34" charset="0"/>
                      </a:rPr>
                      <a:t>3-5 SEC RUSH</a:t>
                    </a:r>
                  </a:p>
                </p:txBody>
              </p:sp>
              <p:sp>
                <p:nvSpPr>
                  <p:cNvPr id="142" name="TextBox 141">
                    <a:extLst>
                      <a:ext uri="{FF2B5EF4-FFF2-40B4-BE49-F238E27FC236}">
                        <a16:creationId xmlns:a16="http://schemas.microsoft.com/office/drawing/2014/main" id="{BBACA2BC-6485-D445-F1E4-83EB4814FF27}"/>
                      </a:ext>
                    </a:extLst>
                  </p:cNvPr>
                  <p:cNvSpPr txBox="1"/>
                  <p:nvPr/>
                </p:nvSpPr>
                <p:spPr>
                  <a:xfrm rot="16200000">
                    <a:off x="922105" y="643997"/>
                    <a:ext cx="375485" cy="198527"/>
                  </a:xfrm>
                  <a:prstGeom prst="rect">
                    <a:avLst/>
                  </a:prstGeom>
                  <a:noFill/>
                </p:spPr>
                <p:txBody>
                  <a:bodyPr wrap="none" rtlCol="0">
                    <a:spAutoFit/>
                  </a:bodyPr>
                  <a:lstStyle/>
                  <a:p>
                    <a:r>
                      <a:rPr lang="en-US" sz="500">
                        <a:latin typeface="Arial" panose="020B0604020202020204" pitchFamily="34" charset="0"/>
                        <a:cs typeface="Arial" panose="020B0604020202020204" pitchFamily="34" charset="0"/>
                      </a:rPr>
                      <a:t>HIGH</a:t>
                    </a:r>
                  </a:p>
                </p:txBody>
              </p:sp>
              <p:sp>
                <p:nvSpPr>
                  <p:cNvPr id="143" name="TextBox 142">
                    <a:extLst>
                      <a:ext uri="{FF2B5EF4-FFF2-40B4-BE49-F238E27FC236}">
                        <a16:creationId xmlns:a16="http://schemas.microsoft.com/office/drawing/2014/main" id="{A34F5DE4-5476-5490-BB18-EA04103EBCFC}"/>
                      </a:ext>
                    </a:extLst>
                  </p:cNvPr>
                  <p:cNvSpPr txBox="1"/>
                  <p:nvPr/>
                </p:nvSpPr>
                <p:spPr>
                  <a:xfrm rot="16200000">
                    <a:off x="826654" y="-1697050"/>
                    <a:ext cx="611036" cy="198527"/>
                  </a:xfrm>
                  <a:prstGeom prst="rect">
                    <a:avLst/>
                  </a:prstGeom>
                  <a:noFill/>
                </p:spPr>
                <p:txBody>
                  <a:bodyPr wrap="none" rtlCol="0">
                    <a:spAutoFit/>
                  </a:bodyPr>
                  <a:lstStyle/>
                  <a:p>
                    <a:r>
                      <a:rPr lang="en-US" sz="500">
                        <a:latin typeface="Arial" panose="020B0604020202020204" pitchFamily="34" charset="0"/>
                        <a:cs typeface="Arial" panose="020B0604020202020204" pitchFamily="34" charset="0"/>
                      </a:rPr>
                      <a:t>Farmer Carry</a:t>
                    </a:r>
                  </a:p>
                </p:txBody>
              </p:sp>
            </p:grpSp>
            <p:pic>
              <p:nvPicPr>
                <p:cNvPr id="133" name="Picture 132">
                  <a:extLst>
                    <a:ext uri="{FF2B5EF4-FFF2-40B4-BE49-F238E27FC236}">
                      <a16:creationId xmlns:a16="http://schemas.microsoft.com/office/drawing/2014/main" id="{23CE8286-8610-160B-8E9E-0F7D850C048D}"/>
                    </a:ext>
                  </a:extLst>
                </p:cNvPr>
                <p:cNvPicPr>
                  <a:picLocks noChangeAspect="1"/>
                </p:cNvPicPr>
                <p:nvPr/>
              </p:nvPicPr>
              <p:blipFill>
                <a:blip r:embed="rId6"/>
                <a:stretch>
                  <a:fillRect/>
                </a:stretch>
              </p:blipFill>
              <p:spPr>
                <a:xfrm rot="16200000" flipH="1">
                  <a:off x="6255297" y="5295585"/>
                  <a:ext cx="367695" cy="220124"/>
                </a:xfrm>
                <a:prstGeom prst="rect">
                  <a:avLst/>
                </a:prstGeom>
              </p:spPr>
            </p:pic>
            <p:sp>
              <p:nvSpPr>
                <p:cNvPr id="134" name="Star: 5 Points 133">
                  <a:extLst>
                    <a:ext uri="{FF2B5EF4-FFF2-40B4-BE49-F238E27FC236}">
                      <a16:creationId xmlns:a16="http://schemas.microsoft.com/office/drawing/2014/main" id="{38D41805-7FCD-1600-48D1-6E1EFC13943C}"/>
                    </a:ext>
                  </a:extLst>
                </p:cNvPr>
                <p:cNvSpPr/>
                <p:nvPr/>
              </p:nvSpPr>
              <p:spPr>
                <a:xfrm rot="16200000">
                  <a:off x="7259663" y="6326620"/>
                  <a:ext cx="517202" cy="427283"/>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C</a:t>
                  </a:r>
                  <a:endParaRPr lang="en-US">
                    <a:solidFill>
                      <a:schemeClr val="tx1"/>
                    </a:solidFill>
                    <a:latin typeface="Arial" panose="020B0604020202020204" pitchFamily="34" charset="0"/>
                    <a:cs typeface="Arial" panose="020B0604020202020204" pitchFamily="34" charset="0"/>
                  </a:endParaRPr>
                </a:p>
              </p:txBody>
            </p:sp>
            <p:sp>
              <p:nvSpPr>
                <p:cNvPr id="135" name="Star: 5 Points 134">
                  <a:extLst>
                    <a:ext uri="{FF2B5EF4-FFF2-40B4-BE49-F238E27FC236}">
                      <a16:creationId xmlns:a16="http://schemas.microsoft.com/office/drawing/2014/main" id="{07C8005B-0563-0A05-CE70-579D24945B33}"/>
                    </a:ext>
                  </a:extLst>
                </p:cNvPr>
                <p:cNvSpPr/>
                <p:nvPr/>
              </p:nvSpPr>
              <p:spPr>
                <a:xfrm rot="16200000">
                  <a:off x="5668848" y="4406225"/>
                  <a:ext cx="517202" cy="427283"/>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F</a:t>
                  </a:r>
                  <a:endParaRPr lang="en-US">
                    <a:solidFill>
                      <a:schemeClr val="tx1"/>
                    </a:solidFill>
                    <a:latin typeface="Arial" panose="020B0604020202020204" pitchFamily="34" charset="0"/>
                    <a:cs typeface="Arial" panose="020B0604020202020204" pitchFamily="34" charset="0"/>
                  </a:endParaRPr>
                </a:p>
              </p:txBody>
            </p:sp>
            <p:sp>
              <p:nvSpPr>
                <p:cNvPr id="136" name="Isosceles Triangle 135">
                  <a:extLst>
                    <a:ext uri="{FF2B5EF4-FFF2-40B4-BE49-F238E27FC236}">
                      <a16:creationId xmlns:a16="http://schemas.microsoft.com/office/drawing/2014/main" id="{A002616F-D19A-D016-49E9-D34F12132E91}"/>
                    </a:ext>
                  </a:extLst>
                </p:cNvPr>
                <p:cNvSpPr/>
                <p:nvPr/>
              </p:nvSpPr>
              <p:spPr>
                <a:xfrm>
                  <a:off x="7932299" y="-42077"/>
                  <a:ext cx="104503" cy="117566"/>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Isosceles Triangle 136">
                  <a:extLst>
                    <a:ext uri="{FF2B5EF4-FFF2-40B4-BE49-F238E27FC236}">
                      <a16:creationId xmlns:a16="http://schemas.microsoft.com/office/drawing/2014/main" id="{8EE83ACF-7517-358A-9060-FD4B24081A0C}"/>
                    </a:ext>
                  </a:extLst>
                </p:cNvPr>
                <p:cNvSpPr/>
                <p:nvPr/>
              </p:nvSpPr>
              <p:spPr>
                <a:xfrm>
                  <a:off x="6584667" y="-46508"/>
                  <a:ext cx="104503" cy="117567"/>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Star: 5 Points 137">
                  <a:extLst>
                    <a:ext uri="{FF2B5EF4-FFF2-40B4-BE49-F238E27FC236}">
                      <a16:creationId xmlns:a16="http://schemas.microsoft.com/office/drawing/2014/main" id="{EA04538A-C0D3-4932-6421-1FACD827C19E}"/>
                    </a:ext>
                  </a:extLst>
                </p:cNvPr>
                <p:cNvSpPr/>
                <p:nvPr/>
              </p:nvSpPr>
              <p:spPr>
                <a:xfrm rot="16200000">
                  <a:off x="5670289" y="741489"/>
                  <a:ext cx="517202" cy="427283"/>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E</a:t>
                  </a:r>
                  <a:endParaRPr lang="en-US">
                    <a:solidFill>
                      <a:schemeClr val="tx1"/>
                    </a:solidFill>
                    <a:latin typeface="Arial" panose="020B0604020202020204" pitchFamily="34" charset="0"/>
                    <a:cs typeface="Arial" panose="020B0604020202020204" pitchFamily="34" charset="0"/>
                  </a:endParaRPr>
                </a:p>
              </p:txBody>
            </p:sp>
            <p:sp>
              <p:nvSpPr>
                <p:cNvPr id="139" name="Star: 5 Points 138">
                  <a:extLst>
                    <a:ext uri="{FF2B5EF4-FFF2-40B4-BE49-F238E27FC236}">
                      <a16:creationId xmlns:a16="http://schemas.microsoft.com/office/drawing/2014/main" id="{F5386B56-9D6E-39FC-EC18-0A3011D0CD8F}"/>
                    </a:ext>
                  </a:extLst>
                </p:cNvPr>
                <p:cNvSpPr/>
                <p:nvPr/>
              </p:nvSpPr>
              <p:spPr>
                <a:xfrm rot="16200000">
                  <a:off x="5670288" y="-1055838"/>
                  <a:ext cx="517202" cy="427283"/>
                </a:xfrm>
                <a:prstGeom prst="star5">
                  <a:avLst>
                    <a:gd name="adj" fmla="val 19098"/>
                    <a:gd name="hf" fmla="val 105146"/>
                    <a:gd name="vf" fmla="val 11055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D</a:t>
                  </a:r>
                  <a:endParaRPr lang="en-US">
                    <a:solidFill>
                      <a:schemeClr val="tx1"/>
                    </a:solidFill>
                    <a:latin typeface="Arial" panose="020B0604020202020204" pitchFamily="34" charset="0"/>
                    <a:cs typeface="Arial" panose="020B0604020202020204" pitchFamily="34" charset="0"/>
                  </a:endParaRPr>
                </a:p>
              </p:txBody>
            </p:sp>
          </p:grpSp>
          <p:sp>
            <p:nvSpPr>
              <p:cNvPr id="114" name="Star: 5 Points 113">
                <a:extLst>
                  <a:ext uri="{FF2B5EF4-FFF2-40B4-BE49-F238E27FC236}">
                    <a16:creationId xmlns:a16="http://schemas.microsoft.com/office/drawing/2014/main" id="{17E4174A-6578-29C0-9FCA-0B39BBC63439}"/>
                  </a:ext>
                </a:extLst>
              </p:cNvPr>
              <p:cNvSpPr/>
              <p:nvPr/>
            </p:nvSpPr>
            <p:spPr>
              <a:xfrm>
                <a:off x="1648265" y="4879667"/>
                <a:ext cx="441794" cy="360307"/>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Arial" panose="020B0604020202020204" pitchFamily="34" charset="0"/>
                    <a:cs typeface="Arial" panose="020B0604020202020204" pitchFamily="34" charset="0"/>
                  </a:rPr>
                  <a:t>B</a:t>
                </a:r>
                <a:endParaRPr lang="en-US">
                  <a:solidFill>
                    <a:schemeClr val="tx1"/>
                  </a:solidFill>
                  <a:latin typeface="Arial" panose="020B0604020202020204" pitchFamily="34" charset="0"/>
                  <a:cs typeface="Arial" panose="020B0604020202020204" pitchFamily="34" charset="0"/>
                </a:endParaRPr>
              </a:p>
            </p:txBody>
          </p:sp>
          <p:sp>
            <p:nvSpPr>
              <p:cNvPr id="115" name="TextBox 114">
                <a:extLst>
                  <a:ext uri="{FF2B5EF4-FFF2-40B4-BE49-F238E27FC236}">
                    <a16:creationId xmlns:a16="http://schemas.microsoft.com/office/drawing/2014/main" id="{1ABC155D-6FFF-3639-776B-76CA1D0D282F}"/>
                  </a:ext>
                </a:extLst>
              </p:cNvPr>
              <p:cNvSpPr txBox="1"/>
              <p:nvPr/>
            </p:nvSpPr>
            <p:spPr>
              <a:xfrm>
                <a:off x="7649796" y="5511204"/>
                <a:ext cx="908973" cy="365255"/>
              </a:xfrm>
              <a:prstGeom prst="rect">
                <a:avLst/>
              </a:prstGeom>
              <a:noFill/>
            </p:spPr>
            <p:txBody>
              <a:bodyPr wrap="square" rtlCol="0">
                <a:spAutoFit/>
              </a:bodyPr>
              <a:lstStyle/>
              <a:p>
                <a:r>
                  <a:rPr lang="en-US"/>
                  <a:t>100 M</a:t>
                </a:r>
              </a:p>
            </p:txBody>
          </p:sp>
          <p:cxnSp>
            <p:nvCxnSpPr>
              <p:cNvPr id="116" name="Straight Arrow Connector 115">
                <a:extLst>
                  <a:ext uri="{FF2B5EF4-FFF2-40B4-BE49-F238E27FC236}">
                    <a16:creationId xmlns:a16="http://schemas.microsoft.com/office/drawing/2014/main" id="{FE321605-F55A-2191-3255-404DD1253573}"/>
                  </a:ext>
                </a:extLst>
              </p:cNvPr>
              <p:cNvCxnSpPr/>
              <p:nvPr/>
            </p:nvCxnSpPr>
            <p:spPr>
              <a:xfrm>
                <a:off x="2885686" y="5462566"/>
                <a:ext cx="5101654" cy="0"/>
              </a:xfrm>
              <a:prstGeom prst="straightConnector1">
                <a:avLst/>
              </a:prstGeom>
              <a:ln>
                <a:solidFill>
                  <a:srgbClr val="00B050"/>
                </a:solidFill>
                <a:prstDash val="lgDash"/>
                <a:tailEnd type="triangle"/>
              </a:ln>
            </p:spPr>
            <p:style>
              <a:lnRef idx="1">
                <a:schemeClr val="accent1"/>
              </a:lnRef>
              <a:fillRef idx="0">
                <a:schemeClr val="accent1"/>
              </a:fillRef>
              <a:effectRef idx="0">
                <a:schemeClr val="accent1"/>
              </a:effectRef>
              <a:fontRef idx="minor">
                <a:schemeClr val="tx1"/>
              </a:fontRef>
            </p:style>
          </p:cxnSp>
          <p:pic>
            <p:nvPicPr>
              <p:cNvPr id="117" name="Picture 116">
                <a:extLst>
                  <a:ext uri="{FF2B5EF4-FFF2-40B4-BE49-F238E27FC236}">
                    <a16:creationId xmlns:a16="http://schemas.microsoft.com/office/drawing/2014/main" id="{64145041-21E8-11EB-292F-5A0BC41A9EA5}"/>
                  </a:ext>
                </a:extLst>
              </p:cNvPr>
              <p:cNvPicPr>
                <a:picLocks noChangeAspect="1"/>
              </p:cNvPicPr>
              <p:nvPr/>
            </p:nvPicPr>
            <p:blipFill rotWithShape="1">
              <a:blip r:embed="rId7">
                <a:duotone>
                  <a:schemeClr val="accent1">
                    <a:shade val="45000"/>
                    <a:satMod val="135000"/>
                  </a:schemeClr>
                  <a:prstClr val="white"/>
                </a:duotone>
              </a:blip>
              <a:srcRect l="51514"/>
              <a:stretch/>
            </p:blipFill>
            <p:spPr>
              <a:xfrm flipH="1">
                <a:off x="1387953" y="5130105"/>
                <a:ext cx="360159" cy="379371"/>
              </a:xfrm>
              <a:prstGeom prst="rect">
                <a:avLst/>
              </a:prstGeom>
            </p:spPr>
          </p:pic>
          <p:pic>
            <p:nvPicPr>
              <p:cNvPr id="118" name="Picture 117">
                <a:extLst>
                  <a:ext uri="{FF2B5EF4-FFF2-40B4-BE49-F238E27FC236}">
                    <a16:creationId xmlns:a16="http://schemas.microsoft.com/office/drawing/2014/main" id="{C8891DF2-1655-4293-E7D1-13D837DC29C9}"/>
                  </a:ext>
                </a:extLst>
              </p:cNvPr>
              <p:cNvPicPr>
                <a:picLocks noChangeAspect="1"/>
              </p:cNvPicPr>
              <p:nvPr/>
            </p:nvPicPr>
            <p:blipFill rotWithShape="1">
              <a:blip r:embed="rId7">
                <a:duotone>
                  <a:schemeClr val="accent1">
                    <a:shade val="45000"/>
                    <a:satMod val="135000"/>
                  </a:schemeClr>
                  <a:prstClr val="white"/>
                </a:duotone>
              </a:blip>
              <a:srcRect l="51514"/>
              <a:stretch/>
            </p:blipFill>
            <p:spPr>
              <a:xfrm>
                <a:off x="8637614" y="3909661"/>
                <a:ext cx="367885" cy="379371"/>
              </a:xfrm>
              <a:prstGeom prst="rect">
                <a:avLst/>
              </a:prstGeom>
            </p:spPr>
          </p:pic>
          <p:cxnSp>
            <p:nvCxnSpPr>
              <p:cNvPr id="119" name="Straight Arrow Connector 118">
                <a:extLst>
                  <a:ext uri="{FF2B5EF4-FFF2-40B4-BE49-F238E27FC236}">
                    <a16:creationId xmlns:a16="http://schemas.microsoft.com/office/drawing/2014/main" id="{F0F6DE1E-F240-7F88-0B70-03DF0812A3ED}"/>
                  </a:ext>
                </a:extLst>
              </p:cNvPr>
              <p:cNvCxnSpPr>
                <a:cxnSpLocks/>
              </p:cNvCxnSpPr>
              <p:nvPr/>
            </p:nvCxnSpPr>
            <p:spPr>
              <a:xfrm flipH="1" flipV="1">
                <a:off x="2950537" y="4322919"/>
                <a:ext cx="5016574" cy="5229"/>
              </a:xfrm>
              <a:prstGeom prst="straightConnector1">
                <a:avLst/>
              </a:prstGeom>
              <a:ln>
                <a:solidFill>
                  <a:srgbClr val="00B050"/>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120" name="Isosceles Triangle 119">
                <a:extLst>
                  <a:ext uri="{FF2B5EF4-FFF2-40B4-BE49-F238E27FC236}">
                    <a16:creationId xmlns:a16="http://schemas.microsoft.com/office/drawing/2014/main" id="{33B7613D-C1FD-50E3-F29A-62BFEC9A1842}"/>
                  </a:ext>
                </a:extLst>
              </p:cNvPr>
              <p:cNvSpPr/>
              <p:nvPr/>
            </p:nvSpPr>
            <p:spPr>
              <a:xfrm rot="5400000">
                <a:off x="5560038" y="4270044"/>
                <a:ext cx="88122" cy="100425"/>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Isosceles Triangle 120">
                <a:extLst>
                  <a:ext uri="{FF2B5EF4-FFF2-40B4-BE49-F238E27FC236}">
                    <a16:creationId xmlns:a16="http://schemas.microsoft.com/office/drawing/2014/main" id="{6E12A465-C033-4148-4CDC-050A791DB530}"/>
                  </a:ext>
                </a:extLst>
              </p:cNvPr>
              <p:cNvSpPr/>
              <p:nvPr/>
            </p:nvSpPr>
            <p:spPr>
              <a:xfrm rot="5400000">
                <a:off x="4010479" y="4272707"/>
                <a:ext cx="88122" cy="100425"/>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 name="Picture 121">
                <a:extLst>
                  <a:ext uri="{FF2B5EF4-FFF2-40B4-BE49-F238E27FC236}">
                    <a16:creationId xmlns:a16="http://schemas.microsoft.com/office/drawing/2014/main" id="{2357953E-FF00-2357-5203-EE5419AAFBDE}"/>
                  </a:ext>
                </a:extLst>
              </p:cNvPr>
              <p:cNvPicPr>
                <a:picLocks noChangeAspect="1"/>
              </p:cNvPicPr>
              <p:nvPr/>
            </p:nvPicPr>
            <p:blipFill rotWithShape="1">
              <a:blip r:embed="rId7">
                <a:duotone>
                  <a:schemeClr val="accent2">
                    <a:shade val="45000"/>
                    <a:satMod val="135000"/>
                  </a:schemeClr>
                  <a:prstClr val="white"/>
                </a:duotone>
              </a:blip>
              <a:srcRect l="51514"/>
              <a:stretch/>
            </p:blipFill>
            <p:spPr>
              <a:xfrm flipH="1">
                <a:off x="259745" y="4267189"/>
                <a:ext cx="360159" cy="379371"/>
              </a:xfrm>
              <a:prstGeom prst="rect">
                <a:avLst/>
              </a:prstGeom>
            </p:spPr>
          </p:pic>
        </p:grpSp>
      </p:grpSp>
      <p:sp>
        <p:nvSpPr>
          <p:cNvPr id="147" name="TextBox 146">
            <a:extLst>
              <a:ext uri="{FF2B5EF4-FFF2-40B4-BE49-F238E27FC236}">
                <a16:creationId xmlns:a16="http://schemas.microsoft.com/office/drawing/2014/main" id="{9D90878E-4070-15FB-17C3-E17147E41B09}"/>
              </a:ext>
            </a:extLst>
          </p:cNvPr>
          <p:cNvSpPr txBox="1"/>
          <p:nvPr/>
        </p:nvSpPr>
        <p:spPr>
          <a:xfrm>
            <a:off x="7703175" y="1205563"/>
            <a:ext cx="765854" cy="600164"/>
          </a:xfrm>
          <a:prstGeom prst="rect">
            <a:avLst/>
          </a:prstGeom>
          <a:noFill/>
          <a:ln w="28575">
            <a:solidFill>
              <a:schemeClr val="tx1"/>
            </a:solidFill>
          </a:ln>
        </p:spPr>
        <p:txBody>
          <a:bodyPr wrap="square" rtlCol="0">
            <a:spAutoFit/>
          </a:bodyPr>
          <a:lstStyle/>
          <a:p>
            <a:pPr algn="ctr"/>
            <a:r>
              <a:rPr lang="en-US" sz="1100">
                <a:latin typeface="Arial" panose="020B0604020202020204" pitchFamily="34" charset="0"/>
                <a:cs typeface="Arial" panose="020B0604020202020204" pitchFamily="34" charset="0"/>
              </a:rPr>
              <a:t>Sandbag lift over 5.5’ </a:t>
            </a:r>
          </a:p>
        </p:txBody>
      </p:sp>
    </p:spTree>
    <p:extLst>
      <p:ext uri="{BB962C8B-B14F-4D97-AF65-F5344CB8AC3E}">
        <p14:creationId xmlns:p14="http://schemas.microsoft.com/office/powerpoint/2010/main" val="1978284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8"/>
          <p:cNvSpPr>
            <a:spLocks noGrp="1" noChangeArrowheads="1"/>
          </p:cNvSpPr>
          <p:nvPr>
            <p:ph type="body" idx="4294967295"/>
          </p:nvPr>
        </p:nvSpPr>
        <p:spPr>
          <a:xfrm>
            <a:off x="800795" y="1905000"/>
            <a:ext cx="7557740" cy="1451371"/>
          </a:xfrm>
          <a:prstGeom prst="rect">
            <a:avLst/>
          </a:prstGeom>
        </p:spPr>
        <p:txBody>
          <a:bodyPr/>
          <a:lstStyle/>
          <a:p>
            <a:pPr algn="ctr" eaLnBrk="1" hangingPunct="1">
              <a:lnSpc>
                <a:spcPct val="90000"/>
              </a:lnSpc>
              <a:buClr>
                <a:srgbClr val="E3B700"/>
              </a:buClr>
              <a:buNone/>
            </a:pPr>
            <a:r>
              <a:rPr lang="en-US" sz="1800">
                <a:latin typeface="Arial" panose="020B0604020202020204" pitchFamily="34" charset="0"/>
                <a:cs typeface="Arial" panose="020B0604020202020204" pitchFamily="34" charset="0"/>
              </a:rPr>
              <a:t>EFMB TCO E-mail: </a:t>
            </a:r>
            <a:r>
              <a:rPr lang="en-US">
                <a:latin typeface="Arial" panose="020B0604020202020204" pitchFamily="34" charset="0"/>
                <a:cs typeface="Arial" panose="020B0604020202020204" pitchFamily="34" charset="0"/>
              </a:rPr>
              <a:t>usarmy.jbsa.medical-coe.mbx.efmb-test-control-office@army.mil</a:t>
            </a:r>
          </a:p>
          <a:p>
            <a:pPr algn="ctr">
              <a:lnSpc>
                <a:spcPct val="90000"/>
              </a:lnSpc>
              <a:buClr>
                <a:srgbClr val="E3B700"/>
              </a:buClr>
            </a:pPr>
            <a:r>
              <a:rPr lang="en-US" sz="1800">
                <a:latin typeface="Arial" panose="020B0604020202020204" pitchFamily="34" charset="0"/>
                <a:cs typeface="Arial" panose="020B0604020202020204" pitchFamily="34" charset="0"/>
              </a:rPr>
              <a:t>COMM: (210) 529-4339/(210) 896-1590</a:t>
            </a:r>
            <a:endParaRPr lang="en-US">
              <a:latin typeface="Arial" panose="020B0604020202020204" pitchFamily="34" charset="0"/>
              <a:cs typeface="Arial" panose="020B0604020202020204" pitchFamily="34" charset="0"/>
            </a:endParaRPr>
          </a:p>
          <a:p>
            <a:pPr algn="ctr" eaLnBrk="1" hangingPunct="1">
              <a:lnSpc>
                <a:spcPct val="90000"/>
              </a:lnSpc>
              <a:buClr>
                <a:srgbClr val="E3B700"/>
              </a:buClr>
              <a:buNone/>
            </a:pPr>
            <a:r>
              <a:rPr lang="en-US" sz="1800">
                <a:latin typeface="Arial" panose="020B0604020202020204" pitchFamily="34" charset="0"/>
                <a:cs typeface="Arial" panose="020B0604020202020204" pitchFamily="34" charset="0"/>
              </a:rPr>
              <a:t>EFMB Website: https://medcoe.army.mil/efmb</a:t>
            </a:r>
          </a:p>
        </p:txBody>
      </p:sp>
      <p:sp>
        <p:nvSpPr>
          <p:cNvPr id="7" name="Slide Number Placeholder 4"/>
          <p:cNvSpPr>
            <a:spLocks noGrp="1"/>
          </p:cNvSpPr>
          <p:nvPr>
            <p:ph type="sldNum" sz="quarter" idx="12"/>
          </p:nvPr>
        </p:nvSpPr>
        <p:spPr>
          <a:xfrm>
            <a:off x="6457950" y="6597979"/>
            <a:ext cx="2057400" cy="176121"/>
          </a:xfrm>
        </p:spPr>
        <p:txBody>
          <a:bodyPr/>
          <a:lstStyle/>
          <a:p>
            <a:r>
              <a:rPr lang="en-US"/>
              <a:t>7</a:t>
            </a:r>
          </a:p>
        </p:txBody>
      </p:sp>
      <p:pic>
        <p:nvPicPr>
          <p:cNvPr id="9" name="Picture 371" descr="C:\Documents and Settings\henry.schnedler\My Documents\My Pictures\untitled.bmp"/>
          <p:cNvPicPr>
            <a:picLocks noChangeAspect="1" noChangeArrowheads="1"/>
          </p:cNvPicPr>
          <p:nvPr/>
        </p:nvPicPr>
        <p:blipFill>
          <a:blip r:embed="rId3" cstate="print"/>
          <a:srcRect/>
          <a:stretch>
            <a:fillRect/>
          </a:stretch>
        </p:blipFill>
        <p:spPr bwMode="auto">
          <a:xfrm>
            <a:off x="3144623" y="3675096"/>
            <a:ext cx="2826874" cy="1924049"/>
          </a:xfrm>
          <a:prstGeom prst="rect">
            <a:avLst/>
          </a:prstGeom>
          <a:noFill/>
          <a:ln w="9525">
            <a:noFill/>
            <a:miter lim="800000"/>
            <a:headEnd/>
            <a:tailEnd/>
          </a:ln>
        </p:spPr>
      </p:pic>
      <p:sp>
        <p:nvSpPr>
          <p:cNvPr id="6" name="TextBox 5"/>
          <p:cNvSpPr txBox="1"/>
          <p:nvPr/>
        </p:nvSpPr>
        <p:spPr>
          <a:xfrm>
            <a:off x="0" y="233738"/>
            <a:ext cx="9144000" cy="646331"/>
          </a:xfrm>
          <a:prstGeom prst="rect">
            <a:avLst/>
          </a:prstGeom>
          <a:noFill/>
        </p:spPr>
        <p:txBody>
          <a:bodyPr wrap="square" rtlCol="0" anchor="ctr">
            <a:spAutoFit/>
          </a:bodyPr>
          <a:lstStyle/>
          <a:p>
            <a:pPr algn="ctr">
              <a:defRPr/>
            </a:pPr>
            <a:r>
              <a:rPr lang="en-US" altLang="en-US" sz="3600" b="1" kern="0">
                <a:effectLst>
                  <a:outerShdw blurRad="38100" dist="38100" dir="2700000" algn="tl">
                    <a:srgbClr val="000000">
                      <a:alpha val="43137"/>
                    </a:srgbClr>
                  </a:outerShdw>
                </a:effectLst>
                <a:latin typeface="Arial" panose="020B0604020202020204" pitchFamily="34" charset="0"/>
                <a:cs typeface="Arial" panose="020B0604020202020204" pitchFamily="34" charset="0"/>
              </a:rPr>
              <a:t>EFMB TCO Contact Information</a:t>
            </a:r>
          </a:p>
        </p:txBody>
      </p:sp>
    </p:spTree>
    <p:extLst>
      <p:ext uri="{BB962C8B-B14F-4D97-AF65-F5344CB8AC3E}">
        <p14:creationId xmlns:p14="http://schemas.microsoft.com/office/powerpoint/2010/main" val="2308629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
          <p:cNvSpPr>
            <a:spLocks noChangeArrowheads="1"/>
          </p:cNvSpPr>
          <p:nvPr/>
        </p:nvSpPr>
        <p:spPr bwMode="auto">
          <a:xfrm>
            <a:off x="420394" y="1200346"/>
            <a:ext cx="8332341" cy="5029200"/>
          </a:xfrm>
          <a:prstGeom prst="roundRect">
            <a:avLst>
              <a:gd name="adj" fmla="val 16667"/>
            </a:avLst>
          </a:prstGeom>
          <a:solidFill>
            <a:srgbClr val="EAEAEA"/>
          </a:solidFill>
          <a:ln w="9525">
            <a:solidFill>
              <a:srgbClr val="000000"/>
            </a:solidFill>
            <a:round/>
            <a:headEnd/>
            <a:tailEnd/>
          </a:ln>
          <a:effectLst/>
        </p:spPr>
        <p:txBody>
          <a:bodyPr wrap="none" lIns="64865" tIns="32432" rIns="64865" bIns="32432" anchor="ctr"/>
          <a:lstStyle/>
          <a:p>
            <a:pPr>
              <a:defRPr/>
            </a:pPr>
            <a:endParaRPr lang="en-US" sz="1350" kern="0">
              <a:solidFill>
                <a:srgbClr val="000000"/>
              </a:solidFill>
            </a:endParaRPr>
          </a:p>
        </p:txBody>
      </p:sp>
      <p:sp>
        <p:nvSpPr>
          <p:cNvPr id="11" name="Content Placeholder 5"/>
          <p:cNvSpPr txBox="1">
            <a:spLocks/>
          </p:cNvSpPr>
          <p:nvPr/>
        </p:nvSpPr>
        <p:spPr bwMode="auto">
          <a:xfrm>
            <a:off x="962691" y="2133600"/>
            <a:ext cx="8319713" cy="3702399"/>
          </a:xfrm>
          <a:prstGeom prst="rect">
            <a:avLst/>
          </a:prstGeom>
          <a:noFill/>
          <a:ln w="9525">
            <a:noFill/>
            <a:miter lim="800000"/>
            <a:headEnd/>
            <a:tailEnd/>
          </a:ln>
        </p:spPr>
        <p:txBody>
          <a:bodyPr vert="horz" wrap="square" lIns="68562" tIns="34281" rIns="68562" bIns="34281" numCol="1" anchor="t" anchorCtr="0" compatLnSpc="1">
            <a:prstTxWarp prst="textNoShape">
              <a:avLst/>
            </a:prstTxWarp>
          </a:bodyPr>
          <a:lstStyle>
            <a:lvl1pPr marL="215900" indent="-215900" algn="l" rtl="0" eaLnBrk="0" fontAlgn="base" hangingPunct="0">
              <a:spcBef>
                <a:spcPct val="20000"/>
              </a:spcBef>
              <a:spcAft>
                <a:spcPct val="0"/>
              </a:spcAft>
              <a:buClr>
                <a:srgbClr val="660033"/>
              </a:buClr>
              <a:buSzPct val="125000"/>
              <a:buChar char="•"/>
              <a:defRPr sz="2300">
                <a:solidFill>
                  <a:schemeClr val="tx1"/>
                </a:solidFill>
                <a:latin typeface="+mn-lt"/>
                <a:ea typeface="+mn-ea"/>
                <a:cs typeface="+mn-cs"/>
              </a:defRPr>
            </a:lvl1pPr>
            <a:lvl2pPr marL="742950" indent="-285750" algn="l" rtl="0" eaLnBrk="0" fontAlgn="base" hangingPunct="0">
              <a:spcBef>
                <a:spcPct val="20000"/>
              </a:spcBef>
              <a:spcAft>
                <a:spcPct val="0"/>
              </a:spcAft>
              <a:buClr>
                <a:srgbClr val="660033"/>
              </a:buClr>
              <a:buChar char="–"/>
              <a:defRPr sz="2100">
                <a:solidFill>
                  <a:schemeClr val="tx1"/>
                </a:solidFill>
                <a:latin typeface="+mn-lt"/>
              </a:defRPr>
            </a:lvl2pPr>
            <a:lvl3pPr marL="1081088" indent="-165100" algn="l" rtl="0" eaLnBrk="0" fontAlgn="base" hangingPunct="0">
              <a:spcBef>
                <a:spcPct val="20000"/>
              </a:spcBef>
              <a:spcAft>
                <a:spcPct val="0"/>
              </a:spcAft>
              <a:buClr>
                <a:srgbClr val="660033"/>
              </a:buClr>
              <a:buChar char="•"/>
              <a:defRPr sz="1900">
                <a:solidFill>
                  <a:schemeClr val="tx1"/>
                </a:solidFill>
                <a:latin typeface="+mn-lt"/>
              </a:defRPr>
            </a:lvl3pPr>
            <a:lvl4pPr marL="1600200" indent="-228600" algn="l" rtl="0" eaLnBrk="0" fontAlgn="base" hangingPunct="0">
              <a:spcBef>
                <a:spcPct val="20000"/>
              </a:spcBef>
              <a:spcAft>
                <a:spcPct val="0"/>
              </a:spcAft>
              <a:buClr>
                <a:srgbClr val="660033"/>
              </a:buClr>
              <a:buChar char="–"/>
              <a:defRPr>
                <a:solidFill>
                  <a:schemeClr val="tx1"/>
                </a:solidFill>
                <a:latin typeface="+mn-lt"/>
              </a:defRPr>
            </a:lvl4pPr>
            <a:lvl5pPr marL="2001838" indent="-173038" algn="l" rtl="0" eaLnBrk="0" fontAlgn="base" hangingPunct="0">
              <a:spcBef>
                <a:spcPct val="20000"/>
              </a:spcBef>
              <a:spcAft>
                <a:spcPct val="0"/>
              </a:spcAft>
              <a:buClr>
                <a:srgbClr val="660033"/>
              </a:buClr>
              <a:buChar char="»"/>
              <a:defRPr sz="1500">
                <a:solidFill>
                  <a:schemeClr val="tx1"/>
                </a:solidFill>
                <a:latin typeface="+mn-lt"/>
              </a:defRPr>
            </a:lvl5pPr>
            <a:lvl6pPr marL="2435622" indent="-174187" algn="l" defTabSz="914485" rtl="0" fontAlgn="base">
              <a:spcBef>
                <a:spcPct val="20000"/>
              </a:spcBef>
              <a:spcAft>
                <a:spcPct val="0"/>
              </a:spcAft>
              <a:buClr>
                <a:srgbClr val="660033"/>
              </a:buClr>
              <a:buChar char="»"/>
              <a:defRPr sz="1500">
                <a:solidFill>
                  <a:schemeClr val="tx1"/>
                </a:solidFill>
                <a:latin typeface="+mn-lt"/>
              </a:defRPr>
            </a:lvl6pPr>
            <a:lvl7pPr marL="2868087" indent="-174187" algn="l" defTabSz="914485" rtl="0" fontAlgn="base">
              <a:spcBef>
                <a:spcPct val="20000"/>
              </a:spcBef>
              <a:spcAft>
                <a:spcPct val="0"/>
              </a:spcAft>
              <a:buClr>
                <a:srgbClr val="660033"/>
              </a:buClr>
              <a:buChar char="»"/>
              <a:defRPr sz="1500">
                <a:solidFill>
                  <a:schemeClr val="tx1"/>
                </a:solidFill>
                <a:latin typeface="+mn-lt"/>
              </a:defRPr>
            </a:lvl7pPr>
            <a:lvl8pPr marL="3300553" indent="-174187" algn="l" defTabSz="914485" rtl="0" fontAlgn="base">
              <a:spcBef>
                <a:spcPct val="20000"/>
              </a:spcBef>
              <a:spcAft>
                <a:spcPct val="0"/>
              </a:spcAft>
              <a:buClr>
                <a:srgbClr val="660033"/>
              </a:buClr>
              <a:buChar char="»"/>
              <a:defRPr sz="1500">
                <a:solidFill>
                  <a:schemeClr val="tx1"/>
                </a:solidFill>
                <a:latin typeface="+mn-lt"/>
              </a:defRPr>
            </a:lvl8pPr>
            <a:lvl9pPr marL="3733018" indent="-174187" algn="l" defTabSz="914485" rtl="0" fontAlgn="base">
              <a:spcBef>
                <a:spcPct val="20000"/>
              </a:spcBef>
              <a:spcAft>
                <a:spcPct val="0"/>
              </a:spcAft>
              <a:buClr>
                <a:srgbClr val="660033"/>
              </a:buClr>
              <a:buChar char="»"/>
              <a:defRPr sz="1500">
                <a:solidFill>
                  <a:schemeClr val="tx1"/>
                </a:solidFill>
                <a:latin typeface="+mn-lt"/>
              </a:defRPr>
            </a:lvl9pPr>
          </a:lstStyle>
          <a:p>
            <a:pPr marL="0" indent="0" defTabSz="648698" eaLnBrk="1" hangingPunct="1">
              <a:lnSpc>
                <a:spcPct val="130000"/>
              </a:lnSpc>
              <a:spcBef>
                <a:spcPct val="0"/>
              </a:spcBef>
              <a:buClr>
                <a:srgbClr val="000000"/>
              </a:buClr>
              <a:buSzTx/>
              <a:buFontTx/>
              <a:buNone/>
              <a:defRPr/>
            </a:pPr>
            <a:r>
              <a:rPr lang="en-US" sz="1800" b="1" kern="0" dirty="0">
                <a:solidFill>
                  <a:srgbClr val="000000"/>
                </a:solidFill>
                <a:latin typeface="Arial" panose="020B0604020202020204" pitchFamily="34" charset="0"/>
                <a:cs typeface="Arial" panose="020B0604020202020204" pitchFamily="34" charset="0"/>
              </a:rPr>
              <a:t>Agenda:</a:t>
            </a:r>
            <a:endParaRPr lang="en-US" sz="1800" kern="0" dirty="0">
              <a:solidFill>
                <a:srgbClr val="000000"/>
              </a:solidFill>
              <a:latin typeface="Arial" panose="020B0604020202020204" pitchFamily="34" charset="0"/>
              <a:cs typeface="Arial" panose="020B0604020202020204" pitchFamily="34" charset="0"/>
            </a:endParaRP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Overview</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Personnel/Equipment Requirements</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1-Mile Run</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Dead Stop Push-up Standards</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100m Sprint Standards</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Sandbag Lift Standards</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50m Water Can Carry Standards</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50m Movement Lane</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1-Mile Run</a:t>
            </a:r>
          </a:p>
          <a:p>
            <a:pPr marL="300038" indent="-300038" defTabSz="648698" eaLnBrk="1" hangingPunct="1">
              <a:lnSpc>
                <a:spcPct val="130000"/>
              </a:lnSpc>
              <a:spcBef>
                <a:spcPct val="0"/>
              </a:spcBef>
              <a:buClr>
                <a:srgbClr val="000000"/>
              </a:buClr>
              <a:buSzTx/>
              <a:buFont typeface="+mj-lt"/>
              <a:buAutoNum type="arabicPeriod"/>
              <a:defRPr/>
            </a:pPr>
            <a:r>
              <a:rPr lang="en-US" sz="1800" kern="0" dirty="0">
                <a:solidFill>
                  <a:srgbClr val="000000"/>
                </a:solidFill>
                <a:latin typeface="Arial" panose="020B0604020202020204" pitchFamily="34" charset="0"/>
                <a:cs typeface="Arial" panose="020B0604020202020204" pitchFamily="34" charset="0"/>
              </a:rPr>
              <a:t>EFMB TCO Contact Information</a:t>
            </a:r>
          </a:p>
          <a:p>
            <a:pPr marL="0" indent="0" defTabSz="648698" eaLnBrk="1" hangingPunct="1">
              <a:lnSpc>
                <a:spcPct val="130000"/>
              </a:lnSpc>
              <a:spcBef>
                <a:spcPct val="0"/>
              </a:spcBef>
              <a:buClr>
                <a:srgbClr val="000000"/>
              </a:buClr>
              <a:buSzTx/>
              <a:buFontTx/>
              <a:buNone/>
              <a:defRPr/>
            </a:pPr>
            <a:endParaRPr lang="en-US" sz="1800" kern="0" dirty="0">
              <a:solidFill>
                <a:srgbClr val="000000"/>
              </a:solidFill>
              <a:latin typeface="Arial" panose="020B0604020202020204" pitchFamily="34" charset="0"/>
              <a:cs typeface="Arial" panose="020B0604020202020204" pitchFamily="34" charset="0"/>
            </a:endParaRPr>
          </a:p>
          <a:p>
            <a:pPr marL="300038" indent="-300038" defTabSz="648698" eaLnBrk="1" hangingPunct="1">
              <a:lnSpc>
                <a:spcPct val="130000"/>
              </a:lnSpc>
              <a:spcBef>
                <a:spcPct val="0"/>
              </a:spcBef>
              <a:buClr>
                <a:srgbClr val="000000"/>
              </a:buClr>
              <a:buSzTx/>
              <a:buFont typeface="+mj-lt"/>
              <a:buAutoNum type="arabicPeriod"/>
              <a:defRPr/>
            </a:pPr>
            <a:endParaRPr lang="en-US" sz="1800" kern="0" dirty="0">
              <a:solidFill>
                <a:srgbClr val="000000"/>
              </a:solidFill>
              <a:latin typeface="Arial" panose="020B0604020202020204" pitchFamily="34" charset="0"/>
              <a:cs typeface="Arial" panose="020B0604020202020204" pitchFamily="34" charset="0"/>
            </a:endParaRPr>
          </a:p>
          <a:p>
            <a:pPr marL="300038" indent="-300038" defTabSz="648698" eaLnBrk="1" hangingPunct="1">
              <a:lnSpc>
                <a:spcPct val="130000"/>
              </a:lnSpc>
              <a:spcBef>
                <a:spcPct val="0"/>
              </a:spcBef>
              <a:buClr>
                <a:srgbClr val="000000"/>
              </a:buClr>
              <a:buSzTx/>
              <a:buFont typeface="+mj-lt"/>
              <a:buAutoNum type="arabicPeriod"/>
              <a:defRPr/>
            </a:pPr>
            <a:endParaRPr lang="en-US" sz="1800" kern="0" dirty="0">
              <a:solidFill>
                <a:srgbClr val="000000"/>
              </a:solidFill>
              <a:latin typeface="Arial" panose="020B0604020202020204" pitchFamily="34" charset="0"/>
              <a:cs typeface="Arial" panose="020B0604020202020204" pitchFamily="34" charset="0"/>
            </a:endParaRPr>
          </a:p>
          <a:p>
            <a:pPr marL="300038" indent="-300038" defTabSz="648698" eaLnBrk="1" hangingPunct="1">
              <a:lnSpc>
                <a:spcPct val="130000"/>
              </a:lnSpc>
              <a:spcBef>
                <a:spcPct val="0"/>
              </a:spcBef>
              <a:buClr>
                <a:srgbClr val="000000"/>
              </a:buClr>
              <a:buSzTx/>
              <a:buFont typeface="+mj-lt"/>
              <a:buAutoNum type="arabicPeriod"/>
              <a:defRPr/>
            </a:pPr>
            <a:endParaRPr lang="en-US" sz="1800" kern="0" dirty="0">
              <a:solidFill>
                <a:srgbClr val="000000"/>
              </a:solidFill>
              <a:latin typeface="Arial" panose="020B0604020202020204" pitchFamily="34" charset="0"/>
              <a:cs typeface="Arial" panose="020B0604020202020204" pitchFamily="34" charset="0"/>
            </a:endParaRPr>
          </a:p>
          <a:p>
            <a:pPr marL="0" indent="0" defTabSz="648698" eaLnBrk="1" hangingPunct="1">
              <a:lnSpc>
                <a:spcPct val="130000"/>
              </a:lnSpc>
              <a:spcBef>
                <a:spcPct val="0"/>
              </a:spcBef>
              <a:buClr>
                <a:srgbClr val="000000"/>
              </a:buClr>
              <a:buSzTx/>
              <a:buFontTx/>
              <a:buNone/>
              <a:defRPr/>
            </a:pPr>
            <a:endParaRPr lang="en-US" sz="1800" kern="0" dirty="0">
              <a:solidFill>
                <a:srgbClr val="000000"/>
              </a:solidFill>
              <a:latin typeface="Arial" panose="020B0604020202020204" pitchFamily="34" charset="0"/>
              <a:cs typeface="Arial" panose="020B0604020202020204" pitchFamily="34" charset="0"/>
            </a:endParaRPr>
          </a:p>
        </p:txBody>
      </p:sp>
      <p:sp>
        <p:nvSpPr>
          <p:cNvPr id="12" name="Content Placeholder 5"/>
          <p:cNvSpPr txBox="1">
            <a:spLocks/>
          </p:cNvSpPr>
          <p:nvPr/>
        </p:nvSpPr>
        <p:spPr bwMode="auto">
          <a:xfrm>
            <a:off x="962691" y="1676400"/>
            <a:ext cx="7230652" cy="685800"/>
          </a:xfrm>
          <a:prstGeom prst="rect">
            <a:avLst/>
          </a:prstGeom>
          <a:noFill/>
          <a:ln w="9525">
            <a:noFill/>
            <a:miter lim="800000"/>
            <a:headEnd/>
            <a:tailEnd/>
          </a:ln>
        </p:spPr>
        <p:txBody>
          <a:bodyPr vert="horz" wrap="square" lIns="68562" tIns="34281" rIns="68562" bIns="34281" numCol="1" anchor="t" anchorCtr="0" compatLnSpc="1">
            <a:prstTxWarp prst="textNoShape">
              <a:avLst/>
            </a:prstTxWarp>
          </a:bodyPr>
          <a:lstStyle>
            <a:lvl1pPr marL="215900" indent="-215900" algn="l" rtl="0" eaLnBrk="0" fontAlgn="base" hangingPunct="0">
              <a:spcBef>
                <a:spcPct val="20000"/>
              </a:spcBef>
              <a:spcAft>
                <a:spcPct val="0"/>
              </a:spcAft>
              <a:buClr>
                <a:srgbClr val="660033"/>
              </a:buClr>
              <a:buSzPct val="125000"/>
              <a:buChar char="•"/>
              <a:defRPr sz="2300">
                <a:solidFill>
                  <a:schemeClr val="tx1"/>
                </a:solidFill>
                <a:latin typeface="+mn-lt"/>
                <a:ea typeface="+mn-ea"/>
                <a:cs typeface="+mn-cs"/>
              </a:defRPr>
            </a:lvl1pPr>
            <a:lvl2pPr marL="742950" indent="-285750" algn="l" rtl="0" eaLnBrk="0" fontAlgn="base" hangingPunct="0">
              <a:spcBef>
                <a:spcPct val="20000"/>
              </a:spcBef>
              <a:spcAft>
                <a:spcPct val="0"/>
              </a:spcAft>
              <a:buClr>
                <a:srgbClr val="660033"/>
              </a:buClr>
              <a:buChar char="–"/>
              <a:defRPr sz="2100">
                <a:solidFill>
                  <a:schemeClr val="tx1"/>
                </a:solidFill>
                <a:latin typeface="+mn-lt"/>
              </a:defRPr>
            </a:lvl2pPr>
            <a:lvl3pPr marL="1081088" indent="-165100" algn="l" rtl="0" eaLnBrk="0" fontAlgn="base" hangingPunct="0">
              <a:spcBef>
                <a:spcPct val="20000"/>
              </a:spcBef>
              <a:spcAft>
                <a:spcPct val="0"/>
              </a:spcAft>
              <a:buClr>
                <a:srgbClr val="660033"/>
              </a:buClr>
              <a:buChar char="•"/>
              <a:defRPr sz="1900">
                <a:solidFill>
                  <a:schemeClr val="tx1"/>
                </a:solidFill>
                <a:latin typeface="+mn-lt"/>
              </a:defRPr>
            </a:lvl3pPr>
            <a:lvl4pPr marL="1600200" indent="-228600" algn="l" rtl="0" eaLnBrk="0" fontAlgn="base" hangingPunct="0">
              <a:spcBef>
                <a:spcPct val="20000"/>
              </a:spcBef>
              <a:spcAft>
                <a:spcPct val="0"/>
              </a:spcAft>
              <a:buClr>
                <a:srgbClr val="660033"/>
              </a:buClr>
              <a:buChar char="–"/>
              <a:defRPr>
                <a:solidFill>
                  <a:schemeClr val="tx1"/>
                </a:solidFill>
                <a:latin typeface="+mn-lt"/>
              </a:defRPr>
            </a:lvl4pPr>
            <a:lvl5pPr marL="2001838" indent="-173038" algn="l" rtl="0" eaLnBrk="0" fontAlgn="base" hangingPunct="0">
              <a:spcBef>
                <a:spcPct val="20000"/>
              </a:spcBef>
              <a:spcAft>
                <a:spcPct val="0"/>
              </a:spcAft>
              <a:buClr>
                <a:srgbClr val="660033"/>
              </a:buClr>
              <a:buChar char="»"/>
              <a:defRPr sz="1500">
                <a:solidFill>
                  <a:schemeClr val="tx1"/>
                </a:solidFill>
                <a:latin typeface="+mn-lt"/>
              </a:defRPr>
            </a:lvl5pPr>
            <a:lvl6pPr marL="2435622" indent="-174187" algn="l" defTabSz="914485" rtl="0" fontAlgn="base">
              <a:spcBef>
                <a:spcPct val="20000"/>
              </a:spcBef>
              <a:spcAft>
                <a:spcPct val="0"/>
              </a:spcAft>
              <a:buClr>
                <a:srgbClr val="660033"/>
              </a:buClr>
              <a:buChar char="»"/>
              <a:defRPr sz="1500">
                <a:solidFill>
                  <a:schemeClr val="tx1"/>
                </a:solidFill>
                <a:latin typeface="+mn-lt"/>
              </a:defRPr>
            </a:lvl6pPr>
            <a:lvl7pPr marL="2868087" indent="-174187" algn="l" defTabSz="914485" rtl="0" fontAlgn="base">
              <a:spcBef>
                <a:spcPct val="20000"/>
              </a:spcBef>
              <a:spcAft>
                <a:spcPct val="0"/>
              </a:spcAft>
              <a:buClr>
                <a:srgbClr val="660033"/>
              </a:buClr>
              <a:buChar char="»"/>
              <a:defRPr sz="1500">
                <a:solidFill>
                  <a:schemeClr val="tx1"/>
                </a:solidFill>
                <a:latin typeface="+mn-lt"/>
              </a:defRPr>
            </a:lvl7pPr>
            <a:lvl8pPr marL="3300553" indent="-174187" algn="l" defTabSz="914485" rtl="0" fontAlgn="base">
              <a:spcBef>
                <a:spcPct val="20000"/>
              </a:spcBef>
              <a:spcAft>
                <a:spcPct val="0"/>
              </a:spcAft>
              <a:buClr>
                <a:srgbClr val="660033"/>
              </a:buClr>
              <a:buChar char="»"/>
              <a:defRPr sz="1500">
                <a:solidFill>
                  <a:schemeClr val="tx1"/>
                </a:solidFill>
                <a:latin typeface="+mn-lt"/>
              </a:defRPr>
            </a:lvl8pPr>
            <a:lvl9pPr marL="3733018" indent="-174187" algn="l" defTabSz="914485" rtl="0" fontAlgn="base">
              <a:spcBef>
                <a:spcPct val="20000"/>
              </a:spcBef>
              <a:spcAft>
                <a:spcPct val="0"/>
              </a:spcAft>
              <a:buClr>
                <a:srgbClr val="660033"/>
              </a:buClr>
              <a:buChar char="»"/>
              <a:defRPr sz="1500">
                <a:solidFill>
                  <a:schemeClr val="tx1"/>
                </a:solidFill>
                <a:latin typeface="+mn-lt"/>
              </a:defRPr>
            </a:lvl9pPr>
          </a:lstStyle>
          <a:p>
            <a:pPr marL="0" indent="0" defTabSz="648698" eaLnBrk="1" hangingPunct="1">
              <a:lnSpc>
                <a:spcPct val="130000"/>
              </a:lnSpc>
              <a:spcBef>
                <a:spcPct val="0"/>
              </a:spcBef>
              <a:buClr>
                <a:srgbClr val="000000"/>
              </a:buClr>
              <a:buSzTx/>
              <a:buFontTx/>
              <a:buNone/>
              <a:defRPr/>
            </a:pPr>
            <a:r>
              <a:rPr lang="en-US" sz="1800" b="1" kern="0" dirty="0">
                <a:solidFill>
                  <a:srgbClr val="000000"/>
                </a:solidFill>
                <a:latin typeface="Arial" panose="020B0604020202020204" pitchFamily="34" charset="0"/>
                <a:cs typeface="Arial" panose="020B0604020202020204" pitchFamily="34" charset="0"/>
              </a:rPr>
              <a:t>Purpose: </a:t>
            </a:r>
            <a:r>
              <a:rPr lang="en-US" sz="1800" kern="0" dirty="0">
                <a:solidFill>
                  <a:srgbClr val="000000"/>
                </a:solidFill>
                <a:latin typeface="Arial" panose="020B0604020202020204" pitchFamily="34" charset="0"/>
                <a:cs typeface="Arial" panose="020B0604020202020204" pitchFamily="34" charset="0"/>
              </a:rPr>
              <a:t>Provide overview and standards for the EFMB EPFA</a:t>
            </a:r>
          </a:p>
          <a:p>
            <a:pPr marL="300038" indent="-300038" defTabSz="648698" eaLnBrk="1" hangingPunct="1">
              <a:lnSpc>
                <a:spcPct val="130000"/>
              </a:lnSpc>
              <a:spcBef>
                <a:spcPct val="0"/>
              </a:spcBef>
              <a:buClr>
                <a:srgbClr val="000000"/>
              </a:buClr>
              <a:buSzTx/>
              <a:buFont typeface="+mj-lt"/>
              <a:buAutoNum type="arabicPeriod"/>
              <a:defRPr/>
            </a:pPr>
            <a:endParaRPr lang="en-US" sz="1800" kern="0" dirty="0">
              <a:solidFill>
                <a:srgbClr val="000000"/>
              </a:solidFill>
              <a:latin typeface="Arial" panose="020B0604020202020204" pitchFamily="34" charset="0"/>
              <a:cs typeface="Arial" panose="020B0604020202020204" pitchFamily="34" charset="0"/>
            </a:endParaRPr>
          </a:p>
          <a:p>
            <a:pPr marL="0" indent="0" defTabSz="648698" eaLnBrk="1" hangingPunct="1">
              <a:lnSpc>
                <a:spcPct val="130000"/>
              </a:lnSpc>
              <a:spcBef>
                <a:spcPct val="0"/>
              </a:spcBef>
              <a:buClr>
                <a:srgbClr val="000000"/>
              </a:buClr>
              <a:buSzTx/>
              <a:buFontTx/>
              <a:buNone/>
              <a:defRPr/>
            </a:pPr>
            <a:endParaRPr lang="en-US" sz="1800" kern="0" dirty="0">
              <a:solidFill>
                <a:srgbClr val="000000"/>
              </a:solidFill>
              <a:latin typeface="Arial" panose="020B0604020202020204" pitchFamily="34" charset="0"/>
              <a:cs typeface="Arial" panose="020B0604020202020204" pitchFamily="34" charset="0"/>
            </a:endParaRPr>
          </a:p>
        </p:txBody>
      </p:sp>
      <p:sp>
        <p:nvSpPr>
          <p:cNvPr id="6" name="TextBox 5"/>
          <p:cNvSpPr txBox="1"/>
          <p:nvPr/>
        </p:nvSpPr>
        <p:spPr>
          <a:xfrm>
            <a:off x="-11723" y="228600"/>
            <a:ext cx="9144000" cy="646331"/>
          </a:xfrm>
          <a:prstGeom prst="rect">
            <a:avLst/>
          </a:prstGeom>
          <a:noFill/>
        </p:spPr>
        <p:txBody>
          <a:bodyPr wrap="square" rtlCol="0" anchor="ctr">
            <a:spAutoFit/>
          </a:bodyPr>
          <a:lstStyle/>
          <a:p>
            <a:pPr algn="ctr"/>
            <a:r>
              <a:rPr lang="en-US" sz="36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Agenda</a:t>
            </a:r>
            <a:endParaRPr lang="en-US">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086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1219200"/>
            <a:ext cx="8001000" cy="5262979"/>
          </a:xfrm>
          <a:prstGeom prst="rect">
            <a:avLst/>
          </a:prstGeom>
          <a:noFill/>
        </p:spPr>
        <p:txBody>
          <a:bodyPr wrap="square" rtlCol="0">
            <a:spAutoFit/>
          </a:bodyPr>
          <a:lstStyle/>
          <a:p>
            <a:r>
              <a:rPr lang="en-US" sz="1600" dirty="0">
                <a:latin typeface=" Arial"/>
              </a:rPr>
              <a:t>The EFMB EPFA will consist a single graded event comprised of seven movements:</a:t>
            </a:r>
          </a:p>
          <a:p>
            <a:endParaRPr lang="en-US" sz="1600" dirty="0">
              <a:latin typeface=" Arial"/>
            </a:endParaRPr>
          </a:p>
          <a:p>
            <a:pPr marL="342900" indent="-342900">
              <a:buFont typeface="+mj-lt"/>
              <a:buAutoNum type="arabicPeriod"/>
            </a:pPr>
            <a:r>
              <a:rPr lang="en-US" sz="1600" dirty="0">
                <a:latin typeface=" Arial"/>
              </a:rPr>
              <a:t>1-Mile Run</a:t>
            </a:r>
          </a:p>
          <a:p>
            <a:pPr marL="342900" indent="-342900">
              <a:buFont typeface="+mj-lt"/>
              <a:buAutoNum type="arabicPeriod"/>
            </a:pPr>
            <a:r>
              <a:rPr lang="en-US" sz="1600" dirty="0">
                <a:latin typeface=" Arial"/>
              </a:rPr>
              <a:t>30 Dead Stop Push-up Repetitions </a:t>
            </a:r>
          </a:p>
          <a:p>
            <a:pPr marL="342900" indent="-342900">
              <a:buFont typeface="+mj-lt"/>
              <a:buAutoNum type="arabicPeriod"/>
            </a:pPr>
            <a:r>
              <a:rPr lang="en-US" sz="1600" dirty="0">
                <a:latin typeface=" Arial"/>
              </a:rPr>
              <a:t>100m Sprint</a:t>
            </a:r>
          </a:p>
          <a:p>
            <a:pPr marL="342900" indent="-342900">
              <a:buFont typeface="+mj-lt"/>
              <a:buAutoNum type="arabicPeriod"/>
            </a:pPr>
            <a:r>
              <a:rPr lang="en-US" sz="1600" dirty="0">
                <a:latin typeface=" Arial"/>
              </a:rPr>
              <a:t>16 Sandbag Lift Repetitions to a height of 5.5 ft</a:t>
            </a:r>
          </a:p>
          <a:p>
            <a:pPr marL="342900" indent="-342900">
              <a:buFont typeface="+mj-lt"/>
              <a:buAutoNum type="arabicPeriod"/>
            </a:pPr>
            <a:r>
              <a:rPr lang="en-US" sz="1600" dirty="0">
                <a:latin typeface=" Arial"/>
              </a:rPr>
              <a:t>50m Water Can Carry</a:t>
            </a:r>
          </a:p>
          <a:p>
            <a:pPr marL="342900" indent="-342900">
              <a:buFont typeface="+mj-lt"/>
              <a:buAutoNum type="arabicPeriod"/>
            </a:pPr>
            <a:r>
              <a:rPr lang="en-US" sz="1600" dirty="0">
                <a:latin typeface=" Arial"/>
              </a:rPr>
              <a:t>50m Movement Lane</a:t>
            </a:r>
          </a:p>
          <a:p>
            <a:pPr marL="342900" indent="-342900">
              <a:buFont typeface="+mj-lt"/>
              <a:buAutoNum type="arabicPeriod"/>
            </a:pPr>
            <a:r>
              <a:rPr lang="en-US" sz="1600" dirty="0">
                <a:latin typeface=" Arial"/>
              </a:rPr>
              <a:t>1-Mile Run</a:t>
            </a:r>
          </a:p>
          <a:p>
            <a:endParaRPr lang="en-US" sz="1600" dirty="0">
              <a:latin typeface=" Arial"/>
            </a:endParaRPr>
          </a:p>
          <a:p>
            <a:r>
              <a:rPr lang="en-US" sz="1600" dirty="0">
                <a:latin typeface=" Arial"/>
              </a:rPr>
              <a:t>Upon beginning the event, candidates must complete all movements within </a:t>
            </a:r>
            <a:r>
              <a:rPr lang="en-US" sz="1600" b="1" dirty="0">
                <a:latin typeface=" Arial"/>
              </a:rPr>
              <a:t>30 </a:t>
            </a:r>
            <a:r>
              <a:rPr lang="en-US" sz="1600" dirty="0">
                <a:latin typeface=" Arial"/>
              </a:rPr>
              <a:t>minutes. Candidates who fail to complete the entire EPFA within </a:t>
            </a:r>
            <a:r>
              <a:rPr lang="en-US" sz="1600" b="1" dirty="0">
                <a:latin typeface=" Arial"/>
              </a:rPr>
              <a:t>30</a:t>
            </a:r>
            <a:r>
              <a:rPr lang="en-US" sz="1600" dirty="0">
                <a:latin typeface=" Arial"/>
              </a:rPr>
              <a:t> minutes will be removed from the competition. This event in non-rebuttable. </a:t>
            </a:r>
          </a:p>
          <a:p>
            <a:endParaRPr lang="en-US" sz="1600" dirty="0">
              <a:latin typeface=" Arial"/>
            </a:endParaRPr>
          </a:p>
          <a:p>
            <a:r>
              <a:rPr lang="en-US" sz="1600" dirty="0">
                <a:latin typeface=" Arial"/>
              </a:rPr>
              <a:t>Uniform- ACU’s, boots, Body Armor (with plates),  and ACH. Pro-masks and FLC are NOT part of the EPFA uniform.</a:t>
            </a:r>
          </a:p>
          <a:p>
            <a:endParaRPr lang="en-US" sz="1600" dirty="0">
              <a:latin typeface=" Arial"/>
            </a:endParaRPr>
          </a:p>
          <a:p>
            <a:r>
              <a:rPr lang="en-US" sz="1600" dirty="0">
                <a:latin typeface=" Arial"/>
              </a:rPr>
              <a:t>Land selected for use should be generally flat and all loose debris removed from the testing area.</a:t>
            </a:r>
          </a:p>
          <a:p>
            <a:pPr marL="742950" lvl="1" indent="-285750">
              <a:buFont typeface="Arial" panose="020B0604020202020204" pitchFamily="34" charset="0"/>
              <a:buChar char="•"/>
            </a:pPr>
            <a:endParaRPr lang="en-US" sz="1600" dirty="0">
              <a:latin typeface=" Arial"/>
            </a:endParaRPr>
          </a:p>
          <a:p>
            <a:pPr marL="742950" lvl="1" indent="-285750">
              <a:buFont typeface="Arial" panose="020B0604020202020204" pitchFamily="34" charset="0"/>
              <a:buChar char="•"/>
            </a:pPr>
            <a:endParaRPr lang="en-US" sz="1600" dirty="0">
              <a:latin typeface=" Arial"/>
            </a:endParaRPr>
          </a:p>
        </p:txBody>
      </p:sp>
      <p:sp>
        <p:nvSpPr>
          <p:cNvPr id="5" name="TextBox 4"/>
          <p:cNvSpPr txBox="1"/>
          <p:nvPr/>
        </p:nvSpPr>
        <p:spPr>
          <a:xfrm>
            <a:off x="0" y="233738"/>
            <a:ext cx="9144000" cy="646331"/>
          </a:xfrm>
          <a:prstGeom prst="rect">
            <a:avLst/>
          </a:prstGeom>
          <a:noFill/>
        </p:spPr>
        <p:txBody>
          <a:bodyPr wrap="square" rtlCol="0" anchor="ctr">
            <a:spAutoFit/>
          </a:bodyPr>
          <a:lstStyle/>
          <a:p>
            <a:pPr algn="ctr"/>
            <a:r>
              <a:rPr lang="en-US" sz="36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Overview</a:t>
            </a:r>
            <a:endParaRPr lang="en-US">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03815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961173"/>
            <a:ext cx="8001000" cy="4801314"/>
          </a:xfrm>
          <a:prstGeom prst="rect">
            <a:avLst/>
          </a:prstGeom>
          <a:noFill/>
        </p:spPr>
        <p:txBody>
          <a:bodyPr wrap="square" rtlCol="0">
            <a:spAutoFit/>
          </a:bodyPr>
          <a:lstStyle/>
          <a:p>
            <a:r>
              <a:rPr lang="en-US" dirty="0">
                <a:latin typeface=" Arial"/>
              </a:rPr>
              <a:t>Personnel Requirements:</a:t>
            </a:r>
          </a:p>
          <a:p>
            <a:pPr marL="285750" indent="-285750">
              <a:buFont typeface="Arial" panose="020B0604020202020204" pitchFamily="34" charset="0"/>
              <a:buChar char="•"/>
            </a:pPr>
            <a:r>
              <a:rPr lang="en-US" dirty="0">
                <a:latin typeface=" Arial"/>
              </a:rPr>
              <a:t>1x grader per lane</a:t>
            </a:r>
          </a:p>
          <a:p>
            <a:pPr marL="285750" indent="-285750">
              <a:buFont typeface="Arial" panose="020B0604020202020204" pitchFamily="34" charset="0"/>
              <a:buChar char="•"/>
            </a:pPr>
            <a:r>
              <a:rPr lang="en-US" dirty="0">
                <a:latin typeface=" Arial"/>
              </a:rPr>
              <a:t>1x overall OIC/NCOIC</a:t>
            </a:r>
          </a:p>
          <a:p>
            <a:pPr marL="285750" indent="-285750">
              <a:buFont typeface="Arial" panose="020B0604020202020204" pitchFamily="34" charset="0"/>
              <a:buChar char="•"/>
            </a:pPr>
            <a:r>
              <a:rPr lang="en-US" dirty="0">
                <a:latin typeface=" Arial"/>
              </a:rPr>
              <a:t>1x time-keeper</a:t>
            </a:r>
          </a:p>
          <a:p>
            <a:pPr marL="285750" indent="-285750">
              <a:buFont typeface="Arial" panose="020B0604020202020204" pitchFamily="34" charset="0"/>
              <a:buChar char="•"/>
            </a:pPr>
            <a:r>
              <a:rPr lang="en-US" dirty="0">
                <a:latin typeface=" Arial"/>
              </a:rPr>
              <a:t>Units may elect to have additional personnel for command and control</a:t>
            </a:r>
          </a:p>
          <a:p>
            <a:pPr marL="285750" indent="-285750">
              <a:buFont typeface="Arial" panose="020B0604020202020204" pitchFamily="34" charset="0"/>
              <a:buChar char="•"/>
            </a:pPr>
            <a:r>
              <a:rPr lang="en-US" dirty="0">
                <a:latin typeface=" Arial"/>
              </a:rPr>
              <a:t>Additional safety personnel depending on the location of the EPFA (i.e. road guards) </a:t>
            </a:r>
          </a:p>
          <a:p>
            <a:endParaRPr lang="en-US" dirty="0">
              <a:latin typeface=" Arial"/>
            </a:endParaRPr>
          </a:p>
          <a:p>
            <a:r>
              <a:rPr lang="en-US" dirty="0">
                <a:latin typeface=" Arial"/>
              </a:rPr>
              <a:t>Equipment Requirements:</a:t>
            </a:r>
          </a:p>
          <a:p>
            <a:pPr marL="285750" indent="-285750">
              <a:buFont typeface="Arial" panose="020B0604020202020204" pitchFamily="34" charset="0"/>
              <a:buChar char="•"/>
            </a:pPr>
            <a:r>
              <a:rPr lang="en-US" dirty="0">
                <a:latin typeface=" Arial"/>
              </a:rPr>
              <a:t>1x stopwatch per lane</a:t>
            </a:r>
          </a:p>
          <a:p>
            <a:pPr marL="285750" indent="-285750">
              <a:buFont typeface="Arial" panose="020B0604020202020204" pitchFamily="34" charset="0"/>
              <a:buChar char="•"/>
            </a:pPr>
            <a:r>
              <a:rPr lang="en-US" dirty="0">
                <a:latin typeface=" Arial"/>
              </a:rPr>
              <a:t>16x 40lb Sandbags per lane (additional bags per lane are recommended to replace broken bags)</a:t>
            </a:r>
          </a:p>
          <a:p>
            <a:pPr marL="285750" indent="-285750">
              <a:buFont typeface="Arial" panose="020B0604020202020204" pitchFamily="34" charset="0"/>
              <a:buChar char="•"/>
            </a:pPr>
            <a:r>
              <a:rPr lang="en-US" dirty="0">
                <a:latin typeface=" Arial"/>
              </a:rPr>
              <a:t>1x 5.5ft platform per lane</a:t>
            </a:r>
          </a:p>
          <a:p>
            <a:pPr marL="285750" indent="-285750">
              <a:buFont typeface="Arial" panose="020B0604020202020204" pitchFamily="34" charset="0"/>
              <a:buChar char="•"/>
            </a:pPr>
            <a:r>
              <a:rPr lang="en-US" dirty="0">
                <a:latin typeface=" Arial"/>
              </a:rPr>
              <a:t>2x 40lbs water cans per lane</a:t>
            </a:r>
          </a:p>
          <a:p>
            <a:pPr marL="285750" indent="-285750">
              <a:buFont typeface="Arial" panose="020B0604020202020204" pitchFamily="34" charset="0"/>
              <a:buChar char="•"/>
            </a:pPr>
            <a:r>
              <a:rPr lang="en-US" dirty="0">
                <a:latin typeface=" Arial"/>
              </a:rPr>
              <a:t>Lane marking equipment</a:t>
            </a:r>
          </a:p>
          <a:p>
            <a:pPr marL="285750" indent="-285750">
              <a:buFont typeface="Arial" panose="020B0604020202020204" pitchFamily="34" charset="0"/>
              <a:buChar char="•"/>
            </a:pPr>
            <a:r>
              <a:rPr lang="en-US" dirty="0">
                <a:latin typeface=" Arial"/>
              </a:rPr>
              <a:t>Measuring equipment</a:t>
            </a: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Personnel/Equipment Requirements</a:t>
            </a:r>
            <a:endParaRPr lang="en-US" sz="1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4101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416320"/>
          </a:xfrm>
          <a:prstGeom prst="rect">
            <a:avLst/>
          </a:prstGeom>
          <a:noFill/>
        </p:spPr>
        <p:txBody>
          <a:bodyPr wrap="square" rtlCol="0">
            <a:spAutoFit/>
          </a:bodyPr>
          <a:lstStyle/>
          <a:p>
            <a:endParaRPr lang="en-US" dirty="0">
              <a:latin typeface=" Arial"/>
            </a:endParaRPr>
          </a:p>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Time will start on the command of “Go”</a:t>
            </a:r>
          </a:p>
          <a:p>
            <a:pPr marL="285750" indent="-285750">
              <a:buFont typeface="Arial" panose="020B0604020202020204" pitchFamily="34" charset="0"/>
              <a:buChar char="•"/>
            </a:pPr>
            <a:r>
              <a:rPr lang="en-US" dirty="0">
                <a:latin typeface=" Arial"/>
              </a:rPr>
              <a:t>Candidate will move 1-mile as quickly as possible.</a:t>
            </a:r>
          </a:p>
          <a:p>
            <a:endParaRPr lang="en-US" dirty="0">
              <a:latin typeface=" Arial"/>
            </a:endParaRPr>
          </a:p>
          <a:p>
            <a:endParaRPr lang="en-US" dirty="0">
              <a:latin typeface=" Arial"/>
            </a:endParaRPr>
          </a:p>
          <a:p>
            <a:r>
              <a:rPr lang="en-US" dirty="0">
                <a:latin typeface=" Arial"/>
              </a:rPr>
              <a:t>Candidates may rest at any point during the exercise if they choose. Candidates may not leave the run route for any reason. If a candidate leaves the dedicated run route they will be eliminated from the competition. Time will not stop for any reason. Upon completion of 1-mile run, candidates will immediately start the dead stop push-ups.</a:t>
            </a: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1-Mile Run Standards</a:t>
            </a: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346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4801314"/>
          </a:xfrm>
          <a:prstGeom prst="rect">
            <a:avLst/>
          </a:prstGeom>
          <a:noFill/>
        </p:spPr>
        <p:txBody>
          <a:bodyPr wrap="square" rtlCol="0">
            <a:spAutoFit/>
          </a:bodyPr>
          <a:lstStyle/>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Candidate will start in the prone position with hands flat on the ground beneath the shoulders. </a:t>
            </a:r>
          </a:p>
          <a:p>
            <a:pPr marL="285750" indent="-285750">
              <a:buFont typeface="Arial" panose="020B0604020202020204" pitchFamily="34" charset="0"/>
              <a:buChar char="•"/>
            </a:pPr>
            <a:r>
              <a:rPr lang="en-US" dirty="0">
                <a:latin typeface=" Arial"/>
              </a:rPr>
              <a:t>Candidate will move to the front leaning rest position</a:t>
            </a:r>
            <a:r>
              <a:rPr lang="en-US" sz="1800" dirty="0">
                <a:latin typeface="Arial" panose="020B0604020202020204" pitchFamily="34" charset="0"/>
                <a:ea typeface="Calibri" panose="020F0502020204030204" pitchFamily="34" charset="0"/>
                <a:cs typeface="Arial" panose="020B0604020202020204" pitchFamily="34" charset="0"/>
              </a:rPr>
              <a:t> and arms “generally” straight in the up position</a:t>
            </a:r>
            <a:r>
              <a:rPr lang="en-US" dirty="0">
                <a:latin typeface=" Arial"/>
              </a:rPr>
              <a:t>. </a:t>
            </a:r>
          </a:p>
          <a:p>
            <a:pPr marL="285750" indent="-285750">
              <a:buFont typeface="Arial" panose="020B0604020202020204" pitchFamily="34" charset="0"/>
              <a:buChar char="•"/>
            </a:pPr>
            <a:r>
              <a:rPr lang="en-US" dirty="0">
                <a:latin typeface=" Arial"/>
              </a:rPr>
              <a:t>Candidate will move to “down” position and break contact with the ground.</a:t>
            </a:r>
          </a:p>
          <a:p>
            <a:pPr marL="285750" indent="-285750">
              <a:buFont typeface="Arial" panose="020B0604020202020204" pitchFamily="34" charset="0"/>
              <a:buChar char="•"/>
            </a:pPr>
            <a:r>
              <a:rPr lang="en-US" dirty="0">
                <a:latin typeface=" Arial"/>
              </a:rPr>
              <a:t>Returning to the starting position completes the repetition. </a:t>
            </a:r>
          </a:p>
          <a:p>
            <a:endParaRPr lang="en-US" dirty="0">
              <a:latin typeface=" Arial"/>
            </a:endParaRPr>
          </a:p>
          <a:p>
            <a:endParaRPr lang="en-US" dirty="0">
              <a:latin typeface=" Arial"/>
            </a:endParaRPr>
          </a:p>
          <a:p>
            <a:r>
              <a:rPr lang="en-US" dirty="0">
                <a:latin typeface=" Arial"/>
              </a:rPr>
              <a:t>Candidates do not have to pause in the starting position prior to beginning subsequent repetitions. Incorrectly performed repetitions will not be counted. Evaluator must state the number of correctly performed repetitions after each completed repetition. Candidates may rest at any point during the exercise if they choose. Time will not stop for any reason. Upon completion of 30 correctly performed repetitions, candidates will immediately transition to the 100m sprint.</a:t>
            </a: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Dead Drop Push-up Standards</a:t>
            </a: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6027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139321"/>
          </a:xfrm>
          <a:prstGeom prst="rect">
            <a:avLst/>
          </a:prstGeom>
          <a:noFill/>
        </p:spPr>
        <p:txBody>
          <a:bodyPr wrap="square" rtlCol="0">
            <a:spAutoFit/>
          </a:bodyPr>
          <a:lstStyle/>
          <a:p>
            <a:endParaRPr lang="en-US">
              <a:latin typeface=" Arial"/>
            </a:endParaRPr>
          </a:p>
          <a:p>
            <a:pPr marL="285750" indent="-285750">
              <a:buFont typeface="Arial" panose="020B0604020202020204" pitchFamily="34" charset="0"/>
              <a:buChar char="•"/>
            </a:pPr>
            <a:endParaRPr lang="en-US">
              <a:latin typeface=" Arial"/>
            </a:endParaRPr>
          </a:p>
          <a:p>
            <a:pPr marL="285750" indent="-285750">
              <a:buFont typeface="Arial" panose="020B0604020202020204" pitchFamily="34" charset="0"/>
              <a:buChar char="•"/>
            </a:pPr>
            <a:r>
              <a:rPr lang="en-US">
                <a:latin typeface=" Arial"/>
              </a:rPr>
              <a:t>Candidate will move 100 meters as quickly as possible.</a:t>
            </a:r>
          </a:p>
          <a:p>
            <a:endParaRPr lang="en-US">
              <a:latin typeface=" Arial"/>
            </a:endParaRPr>
          </a:p>
          <a:p>
            <a:endParaRPr lang="en-US">
              <a:latin typeface=" Arial"/>
            </a:endParaRPr>
          </a:p>
          <a:p>
            <a:r>
              <a:rPr lang="en-US">
                <a:latin typeface=" Arial"/>
              </a:rPr>
              <a:t>Candidates may rest at any point during the exercise if they choose. Candidates may not leave the run route for any reason. If a candidate leaves the dedicated run route they will be eliminated from the competition. Time will not stop for any reason. Upon completion of the 100m run, candidates will immediately transition into the sandbag lift.</a:t>
            </a:r>
          </a:p>
          <a:p>
            <a:pPr marL="742950" lvl="1" indent="-285750">
              <a:buFont typeface="Arial" panose="020B0604020202020204" pitchFamily="34" charset="0"/>
              <a:buChar char="•"/>
            </a:pPr>
            <a:endParaRPr lang="en-US">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100m Sprint Standards</a:t>
            </a: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72541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693319"/>
          </a:xfrm>
          <a:prstGeom prst="rect">
            <a:avLst/>
          </a:prstGeom>
          <a:noFill/>
        </p:spPr>
        <p:txBody>
          <a:bodyPr wrap="square" rtlCol="0">
            <a:spAutoFit/>
          </a:bodyPr>
          <a:lstStyle/>
          <a:p>
            <a:endParaRPr lang="en-US" dirty="0">
              <a:latin typeface=" Arial"/>
            </a:endParaRPr>
          </a:p>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Candidate will lift x16 40lb sandbags to a height of 5.5 ft.</a:t>
            </a:r>
          </a:p>
          <a:p>
            <a:pPr marL="285750" indent="-285750">
              <a:buFont typeface="Arial" panose="020B0604020202020204" pitchFamily="34" charset="0"/>
              <a:buChar char="•"/>
            </a:pPr>
            <a:r>
              <a:rPr lang="en-US" dirty="0">
                <a:latin typeface=" Arial"/>
              </a:rPr>
              <a:t>Sites must have a platform for the candidates to set the sandbags on top of. All sandbags must be on top of the platform prior to moving to the next exercise. If a sandbag falls off of the platform, it must be replaced.</a:t>
            </a:r>
          </a:p>
          <a:p>
            <a:endParaRPr lang="en-US" dirty="0">
              <a:latin typeface=" Arial"/>
            </a:endParaRPr>
          </a:p>
          <a:p>
            <a:endParaRPr lang="en-US" dirty="0">
              <a:latin typeface=" Arial"/>
            </a:endParaRPr>
          </a:p>
          <a:p>
            <a:r>
              <a:rPr lang="en-US" dirty="0">
                <a:latin typeface=" Arial"/>
              </a:rPr>
              <a:t>Candidates may rest at any point during the exercise if they choose. Time will not stop for any reason. Upon completion of the sandbag lift, candidates will immediately transition into the 50m water can carry.</a:t>
            </a:r>
          </a:p>
          <a:p>
            <a:endParaRPr lang="en-US" dirty="0">
              <a:latin typeface=" Arial"/>
            </a:endParaRP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Sandbag Lift Standards</a:t>
            </a:r>
            <a:endParaRPr lang="en-US" sz="1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6422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838200"/>
            <a:ext cx="8001000" cy="3693319"/>
          </a:xfrm>
          <a:prstGeom prst="rect">
            <a:avLst/>
          </a:prstGeom>
          <a:noFill/>
        </p:spPr>
        <p:txBody>
          <a:bodyPr wrap="square" rtlCol="0">
            <a:spAutoFit/>
          </a:bodyPr>
          <a:lstStyle/>
          <a:p>
            <a:endParaRPr lang="en-US" dirty="0">
              <a:latin typeface=" Arial"/>
            </a:endParaRPr>
          </a:p>
          <a:p>
            <a:pPr marL="285750" indent="-285750">
              <a:buFont typeface="Arial" panose="020B0604020202020204" pitchFamily="34" charset="0"/>
              <a:buChar char="•"/>
            </a:pPr>
            <a:endParaRPr lang="en-US" dirty="0">
              <a:latin typeface=" Arial"/>
            </a:endParaRPr>
          </a:p>
          <a:p>
            <a:pPr marL="285750" indent="-285750">
              <a:buFont typeface="Arial" panose="020B0604020202020204" pitchFamily="34" charset="0"/>
              <a:buChar char="•"/>
            </a:pPr>
            <a:r>
              <a:rPr lang="en-US" dirty="0">
                <a:latin typeface=" Arial"/>
              </a:rPr>
              <a:t>Candidate will move 50-meters as quickly as possible with two 40lb water cans carried at the sides of the body.</a:t>
            </a:r>
          </a:p>
          <a:p>
            <a:endParaRPr lang="en-US" dirty="0">
              <a:latin typeface=" Arial"/>
            </a:endParaRPr>
          </a:p>
          <a:p>
            <a:endParaRPr lang="en-US" dirty="0">
              <a:latin typeface=" Arial"/>
            </a:endParaRPr>
          </a:p>
          <a:p>
            <a:r>
              <a:rPr lang="en-US" dirty="0">
                <a:latin typeface=" Arial"/>
              </a:rPr>
              <a:t>Candidates may rest at any point during the exercise if they choose. Candidates may not leave the route for any reason. If a candidate leaves the dedicated route they will be eliminated from the competition. Time will not stop for any reason. Upon completion of the farmers carry, candidates will immediately transition into the 50m movement lane.</a:t>
            </a:r>
          </a:p>
          <a:p>
            <a:endParaRPr lang="en-US" dirty="0">
              <a:latin typeface=" Arial"/>
            </a:endParaRPr>
          </a:p>
          <a:p>
            <a:pPr marL="742950" lvl="1" indent="-285750">
              <a:buFont typeface="Arial" panose="020B0604020202020204" pitchFamily="34" charset="0"/>
              <a:buChar char="•"/>
            </a:pPr>
            <a:endParaRPr lang="en-US" dirty="0">
              <a:latin typeface=" Arial"/>
            </a:endParaRPr>
          </a:p>
        </p:txBody>
      </p:sp>
      <p:sp>
        <p:nvSpPr>
          <p:cNvPr id="5" name="TextBox 4"/>
          <p:cNvSpPr txBox="1"/>
          <p:nvPr/>
        </p:nvSpPr>
        <p:spPr>
          <a:xfrm>
            <a:off x="0" y="264516"/>
            <a:ext cx="9144000" cy="584775"/>
          </a:xfrm>
          <a:prstGeom prst="rect">
            <a:avLst/>
          </a:prstGeom>
          <a:noFill/>
        </p:spPr>
        <p:txBody>
          <a:bodyPr wrap="square" rtlCol="0" anchor="ctr">
            <a:spAutoFit/>
          </a:bodyPr>
          <a:lstStyle/>
          <a:p>
            <a:pPr algn="ctr"/>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50m Water Can Carry Standards</a:t>
            </a: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9849445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1b9f520-eb68-4574-bca1-10bd79465d9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E013EA3B98294BAFA424C52564DF57" ma:contentTypeVersion="10" ma:contentTypeDescription="Create a new document." ma:contentTypeScope="" ma:versionID="743c999603fdafc2da3f16c3241e5ee0">
  <xsd:schema xmlns:xsd="http://www.w3.org/2001/XMLSchema" xmlns:xs="http://www.w3.org/2001/XMLSchema" xmlns:p="http://schemas.microsoft.com/office/2006/metadata/properties" xmlns:ns2="d1b9f520-eb68-4574-bca1-10bd79465d90" targetNamespace="http://schemas.microsoft.com/office/2006/metadata/properties" ma:root="true" ma:fieldsID="cf179ebe06a2957b752fe62c3baf02ed" ns2:_="">
    <xsd:import namespace="d1b9f520-eb68-4574-bca1-10bd79465d9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b9f520-eb68-4574-bca1-10bd79465d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A69938-CDBF-423D-9898-23A196B2E9C7}">
  <ds:schemaRefs>
    <ds:schemaRef ds:uri="60f414a2-31af-48d2-b326-409029531b25"/>
    <ds:schemaRef ds:uri="d1b9f520-eb68-4574-bca1-10bd79465d9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F1E8A89-26DC-46BA-85AB-8A8F2A94C4DB}">
  <ds:schemaRefs>
    <ds:schemaRef ds:uri="http://schemas.microsoft.com/sharepoint/v3/contenttype/forms"/>
  </ds:schemaRefs>
</ds:datastoreItem>
</file>

<file path=customXml/itemProps3.xml><?xml version="1.0" encoding="utf-8"?>
<ds:datastoreItem xmlns:ds="http://schemas.openxmlformats.org/officeDocument/2006/customXml" ds:itemID="{66770AD1-1387-4376-A7B6-AC52EAFEC111}">
  <ds:schemaRefs>
    <ds:schemaRef ds:uri="d1b9f520-eb68-4574-bca1-10bd79465d9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45</TotalTime>
  <Words>1096</Words>
  <Application>Microsoft Office PowerPoint</Application>
  <PresentationFormat>On-screen Show (4:3)</PresentationFormat>
  <Paragraphs>140</Paragraphs>
  <Slides>13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 Arial</vt:lpstr>
      <vt:lpstr>Arial</vt:lpstr>
      <vt:lpstr>Calibri</vt:lpstr>
      <vt:lpstr>Calibri Light</vt:lpstr>
      <vt:lpstr>Times New Roman</vt:lpstr>
      <vt:lpstr>1_Office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Battle Rhythm</dc:title>
  <dc:creator>Armstrong, Yuri A CPT USARMY MEDICAL COE (USA)</dc:creator>
  <cp:keywords/>
  <cp:lastModifiedBy>Stairs, Zachary K SFC USARMY MEDICAL COE (USA)</cp:lastModifiedBy>
  <cp:revision>1</cp:revision>
  <cp:lastPrinted>2019-07-19T03:56:40Z</cp:lastPrinted>
  <dcterms:created xsi:type="dcterms:W3CDTF">2015-03-19T19:40:55Z</dcterms:created>
  <dcterms:modified xsi:type="dcterms:W3CDTF">2022-12-14T17:53:08Z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0x010100B4E013EA3B98294BAFA424C52564DF57</vt:lpwstr>
  </property>
  <property fmtid="{D5CDD505-2E9C-101B-9397-08002B2CF9AE}" pid="3" name="TaxKeyword">
    <vt:lpwstr/>
  </property>
  <property fmtid="{D5CDD505-2E9C-101B-9397-08002B2CF9AE}" pid="4" name="TrainingExercise">
    <vt:lpwstr/>
  </property>
  <property fmtid="{D5CDD505-2E9C-101B-9397-08002B2CF9AE}" pid="5" name="Classification">
    <vt:lpwstr>1;#UNCLASSIFIED//FOUO|f053cac1-5406-46ef-9c7a-1f5a53d949a6</vt:lpwstr>
  </property>
  <property fmtid="{D5CDD505-2E9C-101B-9397-08002B2CF9AE}" pid="6" name="Disposition">
    <vt:lpwstr>2;#3 Years - 6 Years|69c440ca-ab7d-4439-9ad1-382405faa6fd</vt:lpwstr>
  </property>
  <property fmtid="{D5CDD505-2E9C-101B-9397-08002B2CF9AE}" pid="7" name="LineOfEffort">
    <vt:lpwstr>144;#No Applicable LOE|cfbf51a3-1e21-49e2-a5d4-cd2c570ffca9</vt:lpwstr>
  </property>
  <property fmtid="{D5CDD505-2E9C-101B-9397-08002B2CF9AE}" pid="8" name="Organization">
    <vt:lpwstr>3;#USAREUR|e3a522d7-7c15-44de-84db-4d28dc402854</vt:lpwstr>
  </property>
  <property fmtid="{D5CDD505-2E9C-101B-9397-08002B2CF9AE}" pid="9" name="MediaServiceImageTags">
    <vt:lpwstr/>
  </property>
</Properties>
</file>